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CB71-9146-EA46-A580-FAF4A45BB10E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A5AE2-FE9A-4445-9DFB-CF47F234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44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85949-A990-D24D-839D-52321C4F9E58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4192-237B-FE42-B4CC-1018FBCA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15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3C2DAC-B8A3-B248-B333-4D70051F3E7B}" type="datetime1">
              <a:rPr lang="en-US" smtClean="0"/>
              <a:t>5/17/16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Tulane Journal Publishing  -  Howard-Tilton Memorial Library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A04E-89D3-8344-9561-1009F6EFFE19}" type="datetime1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C291-33AF-C646-A8C1-021DE138C155}" type="datetime1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810B-0001-CA41-B36C-0519B66C5FBB}" type="datetime1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587C7-5A20-FA4E-9F7E-5051BAD3D581}" type="datetime1">
              <a:rPr lang="en-US" smtClean="0"/>
              <a:t>5/17/16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Tulane Journal Publishing  -  Howard-Tilton Memorial Library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FC8C-2B75-1A42-A37B-81EB0C966A79}" type="datetime1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2DB-DCF5-3D47-8BF1-D2ABF9F5F357}" type="datetime1">
              <a:rPr lang="en-US" smtClean="0"/>
              <a:t>5/17/16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DA6C-57EC-0C49-A96B-A1F98A55A567}" type="datetime1">
              <a:rPr lang="en-US" smtClean="0"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77BC-7C63-8948-B206-A2FD5E6E0971}" type="datetime1">
              <a:rPr lang="en-US" smtClean="0"/>
              <a:t>5/17/16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B7FE-6175-ED47-B134-7AEE55AAF0AE}" type="datetime1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A4EA-D8F0-3643-B0F1-4DDA9C517DE5}" type="datetime1">
              <a:rPr lang="en-US" smtClean="0"/>
              <a:t>5/17/16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Tulane Journal Publishing  -  Howard-Tilton Memorial Library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D2B532F-15FA-E041-8726-36E30367E727}" type="datetime1">
              <a:rPr lang="en-US" smtClean="0"/>
              <a:t>5/17/16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Tulane Journal Publishing  -  Howard-Tilton Memorial Library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rubin6@tulan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086600" y="4631060"/>
            <a:ext cx="1714500" cy="1828800"/>
          </a:xfrm>
        </p:spPr>
        <p:txBody>
          <a:bodyPr/>
          <a:lstStyle/>
          <a:p>
            <a:r>
              <a:rPr lang="en-US" dirty="0" smtClean="0"/>
              <a:t>Library Publishing Forum </a:t>
            </a:r>
          </a:p>
          <a:p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8" name="Picture 7" descr="turj_lp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33400"/>
            <a:ext cx="5486400" cy="4289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2800" y="5341034"/>
            <a:ext cx="305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2014 – 2016?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5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799" y="1999484"/>
            <a:ext cx="6489701" cy="24338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of what seemed to be a successful model for an undergraduate research journal </a:t>
            </a:r>
            <a:r>
              <a:rPr lang="en-US" sz="2800" dirty="0" smtClean="0"/>
              <a:t>but turned </a:t>
            </a:r>
            <a:r>
              <a:rPr lang="en-US" sz="2800" dirty="0" smtClean="0"/>
              <a:t>out not to be so successful</a:t>
            </a:r>
            <a:endParaRPr lang="en-US" sz="2800" dirty="0"/>
          </a:p>
          <a:p>
            <a:pPr marL="4572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study…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91" y="5884195"/>
            <a:ext cx="644009" cy="8010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0000"/>
            <a:ext cx="3797300" cy="274320"/>
          </a:xfrm>
        </p:spPr>
        <p:txBody>
          <a:bodyPr/>
          <a:lstStyle/>
          <a:p>
            <a:r>
              <a:rPr lang="en-US" dirty="0" smtClean="0"/>
              <a:t>Tulane Journal Publishing  -  Howard-Tilton Memorial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4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3000" y="355847"/>
            <a:ext cx="3860800" cy="1054394"/>
          </a:xfrm>
        </p:spPr>
        <p:txBody>
          <a:bodyPr/>
          <a:lstStyle/>
          <a:p>
            <a:r>
              <a:rPr lang="en-US" dirty="0" smtClean="0"/>
              <a:t>Why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9500" y="6324600"/>
            <a:ext cx="3924300" cy="274320"/>
          </a:xfrm>
        </p:spPr>
        <p:txBody>
          <a:bodyPr/>
          <a:lstStyle/>
          <a:p>
            <a:r>
              <a:rPr lang="en-US" dirty="0" smtClean="0"/>
              <a:t>Tulane Journal Publishing  -  Howard-Tilton Memorial Library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44394"/>
            <a:ext cx="6083300" cy="44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Conference posters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Partner with Development to showcase student research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New faculty members recruited to be mentors</a:t>
            </a:r>
          </a:p>
          <a:p>
            <a:endParaRPr lang="en-US" dirty="0"/>
          </a:p>
          <a:p>
            <a:r>
              <a:rPr lang="en-US" dirty="0" smtClean="0"/>
              <a:t>Ideas?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32100" y="6356350"/>
            <a:ext cx="3810000" cy="274320"/>
          </a:xfrm>
        </p:spPr>
        <p:txBody>
          <a:bodyPr/>
          <a:lstStyle/>
          <a:p>
            <a:r>
              <a:rPr lang="en-US" dirty="0" smtClean="0"/>
              <a:t>Tulane Journal Publishing  -  Howard-Tilton Memorial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1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5299" y="2574542"/>
            <a:ext cx="5930901" cy="2725929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Jeff Rubin</a:t>
            </a:r>
          </a:p>
          <a:p>
            <a:pPr marL="45720" indent="0">
              <a:buNone/>
            </a:pPr>
            <a:r>
              <a:rPr lang="en-US" dirty="0" smtClean="0"/>
              <a:t>Digital Initiatives and Publishing</a:t>
            </a:r>
          </a:p>
          <a:p>
            <a:pPr marL="45720" indent="0">
              <a:buNone/>
            </a:pPr>
            <a:r>
              <a:rPr lang="en-US" dirty="0" smtClean="0"/>
              <a:t>Howard-Tilton Memorial Library</a:t>
            </a:r>
          </a:p>
          <a:p>
            <a:pPr marL="45720" indent="0">
              <a:buNone/>
            </a:pPr>
            <a:r>
              <a:rPr lang="en-US" dirty="0" smtClean="0"/>
              <a:t>Tulane University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jrubin6@tulane.edu</a:t>
            </a:r>
            <a:endParaRPr lang="en-US" dirty="0" smtClean="0">
              <a:solidFill>
                <a:srgbClr val="000000"/>
              </a:solidFill>
            </a:endParaRPr>
          </a:p>
          <a:p>
            <a:pPr marL="4572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rubin_jeff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32100" y="6356350"/>
            <a:ext cx="3810000" cy="274320"/>
          </a:xfrm>
        </p:spPr>
        <p:txBody>
          <a:bodyPr/>
          <a:lstStyle/>
          <a:p>
            <a:r>
              <a:rPr lang="en-US" dirty="0" smtClean="0"/>
              <a:t>Tulane Journal Publishing  -  Howard-Tilton Memorial Library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111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Grid</vt:lpstr>
      <vt:lpstr>PowerPoint Presentation</vt:lpstr>
      <vt:lpstr>A case study…</vt:lpstr>
      <vt:lpstr>Why</vt:lpstr>
      <vt:lpstr>What next?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Tulane University</dc:title>
  <dc:creator>Web Communications</dc:creator>
  <cp:lastModifiedBy>Jeff Rubin</cp:lastModifiedBy>
  <cp:revision>16</cp:revision>
  <dcterms:created xsi:type="dcterms:W3CDTF">2012-03-02T21:40:08Z</dcterms:created>
  <dcterms:modified xsi:type="dcterms:W3CDTF">2016-05-18T04:55:08Z</dcterms:modified>
</cp:coreProperties>
</file>