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76279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3224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904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8189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4615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9937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155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4276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796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052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oogle.com/maps/d/u/0/embed?mid=1ZlxvNJSbaAcpMpgPqlFwng05_nI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s.arl.org/SPEC_Kit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ARL SPEC Kit: </a:t>
            </a:r>
          </a:p>
          <a:p>
            <a:pPr lvl="0">
              <a:spcBef>
                <a:spcPts val="0"/>
              </a:spcBef>
              <a:buNone/>
            </a:pPr>
            <a:r>
              <a:rPr lang="en" sz="3600"/>
              <a:t>Affordable Course Material and Open Educational Resources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687875" y="3043150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A Lightening Round Talk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Library Publishing Forum - Denton, TX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May 17, 2016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Anita Walz, Open Education, Copyright &amp; Scholarly Communication Librarian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Fellow Co-Authors, Affordable Course Content &amp; Open Educational Resources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1062" y="1398550"/>
            <a:ext cx="1563074" cy="209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9350" y="1231675"/>
            <a:ext cx="1806900" cy="225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1148350" y="3490300"/>
            <a:ext cx="3345000" cy="44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           Kristi Jensen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           Program Development Lead,              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           eLearning Support Initiative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/>
              <a:t>           University of Minnesota Libraries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5209350" y="3551075"/>
            <a:ext cx="2970600" cy="93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Dr. </a:t>
            </a:r>
            <a:r>
              <a:rPr lang="en" b="1"/>
              <a:t>Joseph Salem</a:t>
            </a:r>
            <a:r>
              <a:rPr lang="en"/>
              <a:t>, Jr.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Associate Dean for Learning, Undergraduate Services, and Commonwealth Campus Libraries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Penn State University Libraries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ctrTitle"/>
          </p:nvPr>
        </p:nvSpPr>
        <p:spPr>
          <a:xfrm>
            <a:off x="254483" y="2025100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What’s ARL?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What’s a SPEC Kit?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What’s ACC? What’s OER?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ACC / OER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0" y="2834125"/>
            <a:ext cx="91440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/>
              <a:t>Affordable Course Content / Open Educational Resources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6825" y="142875"/>
            <a:ext cx="6610350" cy="485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9025" y="3742537"/>
            <a:ext cx="990600" cy="88582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1266825" y="4715400"/>
            <a:ext cx="7740600" cy="50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https://www.google.com/maps/d/u/0/embed?mid=1ZlxvNJSbaAcpMpgPqlFwng05_nI</a:t>
            </a:r>
            <a:r>
              <a:rPr lang="en"/>
              <a:t> 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49025" y="50900"/>
            <a:ext cx="8971500" cy="32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Institutions of the </a:t>
            </a:r>
            <a:r>
              <a:rPr lang="en" sz="3000"/>
              <a:t>Association of Research Libraries 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                                                                         (ARL)</a:t>
            </a:r>
            <a:r>
              <a:rPr lang="en" sz="3600"/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558100" y="485825"/>
            <a:ext cx="8586000" cy="419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/>
              <a:t>Survey Topics: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indent="457200" rtl="0">
              <a:spcBef>
                <a:spcPts val="0"/>
              </a:spcBef>
              <a:buNone/>
            </a:pPr>
            <a:r>
              <a:rPr lang="en" sz="2400" b="1"/>
              <a:t>Institution-level initiatives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Open or Affordable or Both?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Originators &amp; Implementers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Initiative governance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Incentives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Institutional policies &amp; practices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Services provided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What have ACC/OER faculty adopted, adapted, created?</a:t>
            </a:r>
          </a:p>
          <a:p>
            <a:pPr marL="914400" lvl="1" indent="-342900" rtl="0">
              <a:spcBef>
                <a:spcPts val="0"/>
              </a:spcBef>
              <a:buSzPct val="100000"/>
              <a:buChar char="-"/>
            </a:pPr>
            <a:r>
              <a:rPr lang="en" sz="1800"/>
              <a:t>Assessment practices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558100" y="485825"/>
            <a:ext cx="8336400" cy="419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/>
              <a:t>Survey Topics: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indent="457200" rtl="0"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Library roles &amp; activities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800">
                <a:solidFill>
                  <a:schemeClr val="dk1"/>
                </a:solidFill>
              </a:rPr>
              <a:t>Services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800">
                <a:solidFill>
                  <a:schemeClr val="dk1"/>
                </a:solidFill>
              </a:rPr>
              <a:t>Faculty development topics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800">
                <a:solidFill>
                  <a:schemeClr val="dk1"/>
                </a:solidFill>
              </a:rPr>
              <a:t>Staffing (who and from where?)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800">
                <a:solidFill>
                  <a:schemeClr val="dk1"/>
                </a:solidFill>
              </a:rPr>
              <a:t>Knowledge &amp; skills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indent="45720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558100" y="485825"/>
            <a:ext cx="8336400" cy="419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/>
              <a:t>Survey Topics: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indent="457200" rtl="0">
              <a:spcBef>
                <a:spcPts val="0"/>
              </a:spcBef>
              <a:buNone/>
            </a:pPr>
            <a:r>
              <a:rPr lang="en" sz="2400" b="1">
                <a:solidFill>
                  <a:schemeClr val="dk1"/>
                </a:solidFill>
              </a:rPr>
              <a:t>Future library roles</a:t>
            </a:r>
          </a:p>
          <a:p>
            <a:pPr marL="914400" lvl="0" indent="-3429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800">
                <a:solidFill>
                  <a:schemeClr val="dk1"/>
                </a:solidFill>
              </a:rPr>
              <a:t>Affordable Course Content</a:t>
            </a:r>
          </a:p>
          <a:p>
            <a:pPr marL="914400" lvl="0" indent="-3429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1800">
                <a:solidFill>
                  <a:schemeClr val="dk1"/>
                </a:solidFill>
              </a:rPr>
              <a:t>Open Educational Resources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Dates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July 5, 2016  </a:t>
            </a:r>
            <a:r>
              <a:rPr lang="en"/>
              <a:t>Report published + free executive summary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http://publications.arl.org/SPEC_Kits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 b="1"/>
          </a:p>
          <a:p>
            <a:pPr lvl="0">
              <a:spcBef>
                <a:spcPts val="0"/>
              </a:spcBef>
              <a:buNone/>
            </a:pPr>
            <a:r>
              <a:rPr lang="en" b="1"/>
              <a:t>August 17, 2016</a:t>
            </a:r>
            <a:r>
              <a:rPr lang="en"/>
              <a:t> (1-1:45pm) Live Webinar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b="1"/>
              <a:t>December 5, 2016</a:t>
            </a:r>
            <a:r>
              <a:rPr lang="en"/>
              <a:t> Embargo expires for no-cost full text display via institutional repositories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On-screen Show (16:9)</PresentationFormat>
  <Paragraphs>58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simple-light-2</vt:lpstr>
      <vt:lpstr>ARL SPEC Kit:  Affordable Course Material and Open Educational Resources</vt:lpstr>
      <vt:lpstr>Fellow Co-Authors, Affordable Course Content &amp; Open Educational Resources</vt:lpstr>
      <vt:lpstr>What’s ARL?  What’s a SPEC Kit?  What’s ACC? What’s OER?</vt:lpstr>
      <vt:lpstr>ACC / OER</vt:lpstr>
      <vt:lpstr>PowerPoint Presentation</vt:lpstr>
      <vt:lpstr>PowerPoint Presentation</vt:lpstr>
      <vt:lpstr>PowerPoint Presentation</vt:lpstr>
      <vt:lpstr>PowerPoint Presentation</vt:lpstr>
      <vt:lpstr>Dates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ARL SPEC Kit:  Affordable Course Material and Open Educational Resources</dc:title>
  <dc:creator>LibGuest Presenter</dc:creator>
  <cp:lastModifiedBy>LibGuest Presenter</cp:lastModifiedBy>
  <cp:revision>1</cp:revision>
  <dcterms:modified xsi:type="dcterms:W3CDTF">2016-05-17T22:00:18Z</dcterms:modified>
</cp:coreProperties>
</file>