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4" r:id="rId1"/>
    <p:sldMasterId id="2147483705" r:id="rId2"/>
  </p:sldMasterIdLst>
  <p:notesMasterIdLst>
    <p:notesMasterId r:id="rId2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embeddedFontLst>
    <p:embeddedFont>
      <p:font typeface="Hanken Grotesk" panose="020B0604020202020204" charset="0"/>
      <p:regular r:id="rId29"/>
      <p:bold r:id="rId30"/>
      <p:italic r:id="rId31"/>
      <p:boldItalic r:id="rId32"/>
    </p:embeddedFont>
    <p:embeddedFont>
      <p:font typeface="Hanken Grotesk Light" panose="020B0604020202020204" charset="0"/>
      <p:regular r:id="rId33"/>
      <p:bold r:id="rId34"/>
      <p:italic r:id="rId35"/>
      <p:boldItalic r:id="rId36"/>
    </p:embeddedFont>
    <p:embeddedFont>
      <p:font typeface="Hanken Grotesk Medium" panose="020B0604020202020204" charset="0"/>
      <p:regular r:id="rId37"/>
      <p:bold r:id="rId38"/>
      <p:italic r:id="rId39"/>
      <p:boldItalic r:id="rId40"/>
    </p:embeddedFont>
    <p:embeddedFont>
      <p:font typeface="Hanken Grotesk SemiBold" panose="020B0604020202020204" charset="0"/>
      <p:regular r:id="rId41"/>
      <p:bold r:id="rId42"/>
      <p:italic r:id="rId43"/>
      <p:boldItalic r:id="rId44"/>
    </p:embeddedFont>
    <p:embeddedFont>
      <p:font typeface="Neuton" panose="020B0604020202020204" charset="0"/>
      <p:regular r:id="rId45"/>
      <p:bold r:id="rId46"/>
      <p:italic r:id="rId47"/>
    </p:embeddedFont>
    <p:embeddedFont>
      <p:font typeface="Neuton Light" panose="020B0604020202020204" charset="0"/>
      <p:regular r:id="rId48"/>
      <p:bold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864"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8.xml"/><Relationship Id="rId41" Type="http://schemas.openxmlformats.org/officeDocument/2006/relationships/font" Target="fonts/font13.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docs.google.com/document/d/1kct55kbyxK7Frahv5W2Jip6WPuc5PaTpQ_u6gqJBxHA/edit?usp=sharin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3ea6bc2fd79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3ea6bc2fd7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ED:</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Ask how many use DC or other commercial publishing platform</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Ask how many use open-source locally hosted platforms or vended open-source hosted platforms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Ask if any of the attendees have a role in library vendor negotiations or licensing or know any of the specific terms in their publishing agreement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3ea6bc2fd79_0_15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3ea6bc2fd79_0_15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The language does ask for compliance verification via the VPAT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However, no specifics. Doesn’t indicate what we need to aim at in terms of accessibility</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Links out to an Accessibility Statement, not in the contract terms,</a:t>
            </a: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3ea6bc2fd79_0_15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3ea6bc2fd79_0_1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Calls out specific ruling/legislation requirements that must be met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Lists examples of accessibility-enhancing features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Asks for compliance verification via the VPAT</a:t>
            </a: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g3ea6bc2fd79_0_14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0" name="Google Shape;840;g3ea6bc2fd79_0_1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Talking points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Confidentiality</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No selling or sharing of user data</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Want to make sure user data and activity on vendor’s platform remains confidential – not shared or sold to any other entity</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Limitations on what data can be collected</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How data will be used and by whom. Limit uses to just what improves the product or service, or allows usage reporting</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External terms or end-user licenses. Links to website privacy policies or requirements for users to create individual accounts to “enhance” use of the product/platform</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How data will be processed, retained</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Compliance with applicable laws</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Language about FERPA, GDPR, or relevant state data privacy laws</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Reference to specific laws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Ensure data is anonymized, aggregated, de-identified. Restrictions on what can be done with raw data</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Limitations on data retention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Clarification of who owns the user data?</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lnSpc>
                <a:spcPct val="115000"/>
              </a:lnSpc>
              <a:spcBef>
                <a:spcPts val="1200"/>
              </a:spcBef>
              <a:spcAft>
                <a:spcPts val="0"/>
              </a:spcAft>
              <a:buClr>
                <a:schemeClr val="dk1"/>
              </a:buClr>
              <a:buSzPts val="1100"/>
              <a:buChar char="●"/>
            </a:pPr>
            <a:r>
              <a:rPr lang="en" b="1">
                <a:solidFill>
                  <a:schemeClr val="dk1"/>
                </a:solidFill>
              </a:rPr>
              <a:t>Confidentiality and non-disclosure of user data</a:t>
            </a:r>
            <a:r>
              <a:rPr lang="en">
                <a:solidFill>
                  <a:schemeClr val="dk1"/>
                </a:solidFill>
              </a:rPr>
              <a:t> e.g., Maintain confidentiality of user activity; prohibit selling or sharing data with third parties.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Restrictions on data collection and use</a:t>
            </a:r>
            <a:r>
              <a:rPr lang="en">
                <a:solidFill>
                  <a:schemeClr val="dk1"/>
                </a:solidFill>
              </a:rPr>
              <a:t> e.g., Limit data use solely to performance of the licensed service; restrict collection to strictly necessary data.</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Data aggregation and anonymization requirements</a:t>
            </a:r>
            <a:r>
              <a:rPr lang="en">
                <a:solidFill>
                  <a:schemeClr val="dk1"/>
                </a:solidFill>
              </a:rPr>
              <a:t> e.g., Require usage data to be anonymized and aggregated for reporting; raw usage data must not be provided to third parties.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Commitment to specific laws and regulations</a:t>
            </a:r>
            <a:r>
              <a:rPr lang="en">
                <a:solidFill>
                  <a:schemeClr val="dk1"/>
                </a:solidFill>
              </a:rPr>
              <a:t> e.g., Vendor will comply with applicable laws (e.g., GDPR, FERPA) and institutional policies.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Institutional terms take precedence</a:t>
            </a:r>
            <a:r>
              <a:rPr lang="en">
                <a:solidFill>
                  <a:schemeClr val="dk1"/>
                </a:solidFill>
              </a:rPr>
              <a:t> e.g., Contract language overrides linked-out terms, End User License Agreements (EULAs), or online privacy policies.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Requirements for data retention and deletion</a:t>
            </a:r>
            <a:r>
              <a:rPr lang="en">
                <a:solidFill>
                  <a:schemeClr val="dk1"/>
                </a:solidFill>
              </a:rPr>
              <a:t> e.g., Data must be deleted upon termination of the agreement; privacy clauses must survive the term of the license.</a:t>
            </a:r>
            <a:endParaRPr>
              <a:solidFill>
                <a:schemeClr val="dk1"/>
              </a:solidFill>
            </a:endParaRPr>
          </a:p>
          <a:p>
            <a:pPr marL="0" lvl="0" indent="0" algn="l" rtl="0">
              <a:spcBef>
                <a:spcPts val="1200"/>
              </a:spcBef>
              <a:spcAft>
                <a:spcPts val="0"/>
              </a:spcAft>
              <a:buNone/>
            </a:pP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sz="1000">
                <a:solidFill>
                  <a:schemeClr val="dk1"/>
                </a:solidFill>
              </a:rPr>
              <a:t> </a:t>
            </a:r>
            <a:endParaRPr sz="1000">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g3ea6bc2fd79_0_16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9" name="Google Shape;859;g3ea6bc2fd79_0_16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Lacks details about which “applicable privacy and data protection: legislation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Clause doesn’t expire at the end of the term of agreement – this means the Licensor is retaining and sharing the data (and possibly using the user data) forever</a:t>
            </a: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g3ea6bc2fd79_0_16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8" name="Google Shape;878;g3ea6bc2fd79_0_1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Provides examples of the PII that might be collected (but not an exhaustive list; uses the term “including but not limited to”)</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Does explain what the only exception to sharing any personal information is (the carve out for legal reasons)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Limits how the personal data can be used – only for making the product work or improved (“used only in conjunction with the product or service being provided”)</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Specifies that data will be returned or destroyed upon termination of the agreement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Specifies how long after termination of the agreement this clause stays in effect (specifying a limit to the length of time specific clauses of an agreement last is a good practice – also used in relation to how long confidentiality lasts in terms of agreement pricing)</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g3ea6bc2fd79_0_16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7" name="Google Shape;897;g3ea6bc2fd79_0_1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ED:</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Now it’s your turn to suggest improvements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Could also mention: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Availability of a VPAT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Compliance with all applicable federal/state laws and regulations, such as</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Americans with Disabilities Act (ADA)</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Title II</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Language about remediating for non-compliance with a time-frame (even “in a timely manner” is better than nothing)</a:t>
            </a:r>
            <a:endParaRPr>
              <a:solidFill>
                <a:schemeClr val="dk1"/>
              </a:solidFill>
            </a:endParaRPr>
          </a:p>
          <a:p>
            <a:pPr marL="457200" lvl="0" indent="-298450" algn="l" rtl="0">
              <a:lnSpc>
                <a:spcPct val="115000"/>
              </a:lnSpc>
              <a:spcBef>
                <a:spcPts val="0"/>
              </a:spcBef>
              <a:spcAft>
                <a:spcPts val="0"/>
              </a:spcAft>
              <a:buClr>
                <a:srgbClr val="595959"/>
              </a:buClr>
              <a:buSzPts val="1100"/>
              <a:buChar char="●"/>
            </a:pPr>
            <a:endParaRPr>
              <a:solidFill>
                <a:srgbClr val="595959"/>
              </a:solidFill>
            </a:endParaRPr>
          </a:p>
          <a:p>
            <a:pPr marL="0" lvl="0" indent="0" algn="l" rtl="0">
              <a:spcBef>
                <a:spcPts val="0"/>
              </a:spcBef>
              <a:spcAft>
                <a:spcPts val="0"/>
              </a:spcAft>
              <a:buSzPts val="1100"/>
              <a:buNone/>
            </a:pP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Google Shape;916;g3ea6bc2fd79_0_16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7" name="Google Shape;917;g3ea6bc2fd79_0_1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ED:</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Data privacy language will probably be included in many parts of an agreement, rather than in one single section. The above just deals with the data processing.</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Link out to online privacy policy is bad news.</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Request that language of the current online privacy policy be added to this particular agreement as an appendix or addendum.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Request inclusion of a clause indicating that if external terms conflict with terms within the actual agreement itself, the terms of the agreement take precedence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Add language to the license, or in an addendum, that nullifies linked out terms or end user license agreements.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Ask to include language that the vendor must maintain the confidentiality of all user information and usage data and will not give or sell it to third parties.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Ask for better definition of “personal data” (though most contracts tend to use the terms “as that term is defined under applicable law”)</a:t>
            </a:r>
            <a:endParaRPr>
              <a:solidFill>
                <a:schemeClr val="dk1"/>
              </a:solidFill>
            </a:endParaRPr>
          </a:p>
          <a:p>
            <a:pPr marL="0" lvl="0" indent="0" algn="l" rtl="0">
              <a:spcBef>
                <a:spcPts val="0"/>
              </a:spcBef>
              <a:spcAft>
                <a:spcPts val="0"/>
              </a:spcAft>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Most importantly, make sure other data privacy concerns are addressed in other parts of the agreement!</a:t>
            </a: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g3ea6bc2fd79_0_17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6" name="Google Shape;936;g3ea6bc2fd79_0_17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ED:</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Note: this is a real example!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How to improve: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Explicit statement that terms within this Agreement override any external terms, conditions</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a:t>
            </a:r>
            <a:r>
              <a:rPr lang="en" sz="1000">
                <a:solidFill>
                  <a:schemeClr val="dk1"/>
                </a:solidFill>
              </a:rPr>
              <a:t>External Terms are null and void and will have no effect under this Agreement, even if Licensee or its Authorized Users express assent or agreement to External Terms. External Terms include any shrinkwrap, clickwrap, browsewrap, web-based terms and conditions of use, and any other terms and conditions displayed in any format that Licensee or its Authorized Users are required to accept or agree to before or in the course of accessing or using any goods or services provided by Licensor.</a:t>
            </a:r>
            <a:r>
              <a:rPr lang="en">
                <a:solidFill>
                  <a:schemeClr val="dk1"/>
                </a:solidFill>
              </a:rPr>
              <a: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No selling or sharing of user data without Licensee’s written authorization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Disclosure of user data must be anonymized or aggregated</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Explicitly state that includes protecting the confidentiality of searches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Vendor must comply with all applicable privacy laws and regulations. If you’re in a state with state privacy laws, cite those specifically</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Language about data retention – how long can the data be retained by vendor</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Ideally, data will be sent to Licensee and deleted by Vendor</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Language about data belonging to the Licensee, not the Vendor.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g3ea6bc2fd79_0_14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5" name="Google Shape;955;g3ea6bc2fd79_0_1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ED:</a:t>
            </a:r>
            <a:endParaRPr>
              <a:solidFill>
                <a:schemeClr val="dk1"/>
              </a:solidFill>
            </a:endParaRPr>
          </a:p>
          <a:p>
            <a:pPr marL="0" lvl="0" indent="0" algn="l" rtl="0">
              <a:spcBef>
                <a:spcPts val="0"/>
              </a:spcBef>
              <a:spcAft>
                <a:spcPts val="0"/>
              </a:spcAft>
              <a:buSzPts val="1100"/>
              <a:buNone/>
            </a:pPr>
            <a:r>
              <a:rPr lang="en">
                <a:solidFill>
                  <a:schemeClr val="dk1"/>
                </a:solidFill>
              </a:rPr>
              <a:t>Most of us don’t do the close reading of vendor licensing agreements, but we can reach out to our colleagues and make new connections within our libraries! We can nudge our colleagues to become more aware of the need for us to be more proactive in asking (and getting) what we want (or closer to what we want) when negotiating. We can provide more information about accessibility and user privacy to our patrons. We can monitor what our vendors are doing. </a:t>
            </a:r>
            <a:endParaRPr>
              <a:solidFill>
                <a:schemeClr val="dk1"/>
              </a:solidFill>
            </a:endParaRPr>
          </a:p>
          <a:p>
            <a:pPr marL="0" lvl="0" indent="0" algn="l" rtl="0">
              <a:spcBef>
                <a:spcPts val="0"/>
              </a:spcBef>
              <a:spcAft>
                <a:spcPts val="0"/>
              </a:spcAft>
              <a:buSzPts val="1100"/>
              <a:buNone/>
            </a:pPr>
            <a:endParaRPr>
              <a:solidFill>
                <a:schemeClr val="dk1"/>
              </a:solidFill>
            </a:endParaRPr>
          </a:p>
          <a:p>
            <a:pPr marL="0" lvl="0" indent="0" algn="l" rtl="0">
              <a:spcBef>
                <a:spcPts val="0"/>
              </a:spcBef>
              <a:spcAft>
                <a:spcPts val="0"/>
              </a:spcAft>
              <a:buSzPts val="1100"/>
              <a:buNone/>
            </a:pPr>
            <a:r>
              <a:rPr lang="en">
                <a:solidFill>
                  <a:schemeClr val="dk1"/>
                </a:solidFill>
              </a:rPr>
              <a:t>And Michele is going to share a bit more about how to do that.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g3ea6bc2fd79_0_2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4" name="Google Shape;974;g3ea6bc2fd79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a:t>Michele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3ea6bc2fd79_0_1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0" name="Google Shape;670;g3ea6bc2fd79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ED:</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A little background – the confluence of factors that led Ellen &amp; Michele to devote time to this work:</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The new DOJ Title II requirements actually set a standard -- compliance to WCAG 2.1 AA standards – that public agencies had to meet. Note that these standards apply to web content, not PDFs. PDFs should comply with PDF/UA standards.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 would describe the outreach and number of webinars about accessibility that started popping up about 20 months ago welcome, but somewhat overwhelming, There was a lot of information shared, resulting in better understanding, sense of community, and some amount of panic.</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Responses and preparation in advance of this rule going into effect varied widely across state government agencies.  Your campus may have proactively tried to remediate content in advance of April 2027. Your campus may have focused solely on course and instructional content. Your campus may consider anything posted prior to 4/26/2027 can be considered “archives” and thus not covered. Your OGC may think there is little risk for your institution to be cited or sued by the federal government.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g3ea6bc2fd79_0_1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7" name="Google Shape;987;g3ea6bc2fd79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5 minutes</a:t>
            </a:r>
            <a:endParaRPr>
              <a:solidFill>
                <a:schemeClr val="dk1"/>
              </a:solidFill>
            </a:endParaRPr>
          </a:p>
          <a:p>
            <a:pPr marL="0" lvl="0" indent="0" algn="l" rtl="0">
              <a:spcBef>
                <a:spcPts val="0"/>
              </a:spcBef>
              <a:spcAft>
                <a:spcPts val="0"/>
              </a:spcAft>
              <a:buClr>
                <a:schemeClr val="dk1"/>
              </a:buClr>
              <a:buSzPts val="1100"/>
              <a:buFont typeface="Arial"/>
              <a:buNone/>
            </a:pPr>
            <a:r>
              <a:rPr lang="en" u="sng">
                <a:solidFill>
                  <a:schemeClr val="hlink"/>
                </a:solidFill>
                <a:hlinkClick r:id="rId3"/>
              </a:rPr>
              <a:t>https://docs.google.com/document/d/1kct55kbyxK7Frahv5W2Jip6WPuc5PaTpQ_u6gqJBxHA/edit?usp=sharing</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3ea6bc2fd79_0_17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 name="Google Shape;1007;g3ea6bc2fd79_0_17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Shorter and easier now that previous slide is done - 2 minutes</a:t>
            </a:r>
            <a:endParaRPr>
              <a:solidFill>
                <a:schemeClr val="dk1"/>
              </a:solidFill>
            </a:endParaRPr>
          </a:p>
          <a:p>
            <a:pPr marL="0" lvl="0" indent="0" algn="l" rtl="0">
              <a:spcBef>
                <a:spcPts val="0"/>
              </a:spcBef>
              <a:spcAft>
                <a:spcPts val="0"/>
              </a:spcAft>
              <a:buSzPts val="1100"/>
              <a:buNone/>
            </a:pPr>
            <a:endParaRPr>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g3ea6bc2fd79_0_18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7" name="Google Shape;1027;g3ea6bc2fd79_0_18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10 minutes?/depending on time</a:t>
            </a:r>
            <a:endParaRPr>
              <a:solidFill>
                <a:schemeClr val="dk1"/>
              </a:solidFill>
            </a:endParaRPr>
          </a:p>
          <a:p>
            <a:pPr marL="0" lvl="0" indent="0" algn="l" rtl="0">
              <a:spcBef>
                <a:spcPts val="0"/>
              </a:spcBef>
              <a:spcAft>
                <a:spcPts val="0"/>
              </a:spcAft>
              <a:buSzPts val="1100"/>
              <a:buNone/>
            </a:pPr>
            <a:r>
              <a:rPr lang="en">
                <a:solidFill>
                  <a:schemeClr val="dk1"/>
                </a:solidFill>
              </a:rPr>
              <a:t>Break group up into smaller groups based on the platform they’re going to investigate - (determine the most common platforms from the previous slide and then say, if you’re doing this one, partner with 1-3 other people doing the same one and answer these together)</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
        <p:cNvGrpSpPr/>
        <p:nvPr/>
      </p:nvGrpSpPr>
      <p:grpSpPr>
        <a:xfrm>
          <a:off x="0" y="0"/>
          <a:ext cx="0" cy="0"/>
          <a:chOff x="0" y="0"/>
          <a:chExt cx="0" cy="0"/>
        </a:xfrm>
      </p:grpSpPr>
      <p:sp>
        <p:nvSpPr>
          <p:cNvPr id="1046" name="Google Shape;1046;g3ea6bc2fd79_0_1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7" name="Google Shape;1047;g3ea6bc2fd79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5 minutes or however much time we have left.</a:t>
            </a: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g3ea6bc2fd79_0_7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1" name="Google Shape;1071;g3ea6bc2fd79_0_7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Michele</a:t>
            </a: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g3ea6bc2fd79_0_17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3" name="Google Shape;1083;g3ea6bc2fd79_0_17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a:solidFill>
                  <a:schemeClr val="dk1"/>
                </a:solidFill>
              </a:rPr>
              <a:t>Michele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3e51e27baf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3e51e27baf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ED:</a:t>
            </a:r>
            <a:endParaRPr/>
          </a:p>
          <a:p>
            <a:pPr marL="0" lvl="0" indent="0" algn="l" rtl="0">
              <a:lnSpc>
                <a:spcPct val="115000"/>
              </a:lnSpc>
              <a:spcBef>
                <a:spcPts val="0"/>
              </a:spcBef>
              <a:spcAft>
                <a:spcPts val="0"/>
              </a:spcAft>
              <a:buNone/>
            </a:pPr>
            <a:r>
              <a:rPr lang="en">
                <a:solidFill>
                  <a:schemeClr val="dk1"/>
                </a:solidFill>
              </a:rPr>
              <a:t>Growing awareness since about 2020 of the threats to user privacy &amp; surveillance, especially from library vendors that are parts of larger corporations that also have data broker businesses or divisions. Libraries are not the only entities that are realizing that Elsevier (part of RELX) and Thomson-Reuters (LexisNexis) are selling user data not only to marketing businesses but also selling that data to local governments, police departments, Homeland Security, etc. for purposes not related to teaching and learning.</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None/>
            </a:pPr>
            <a:r>
              <a:rPr lang="en">
                <a:solidFill>
                  <a:schemeClr val="dk1"/>
                </a:solidFill>
              </a:rPr>
              <a:t>The fact that major library publishers are closely associated with data brokering is really problematic – RELX and TR provide databases that law school libraries </a:t>
            </a:r>
            <a:r>
              <a:rPr lang="en" i="1">
                <a:solidFill>
                  <a:schemeClr val="dk1"/>
                </a:solidFill>
              </a:rPr>
              <a:t>must </a:t>
            </a:r>
            <a:r>
              <a:rPr lang="en">
                <a:solidFill>
                  <a:schemeClr val="dk1"/>
                </a:solidFill>
              </a:rPr>
              <a:t>license access to – there aren’t viable alternatives to LexisNexis and Westlaw.</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There are concerns about data privacy for textbook publishers, learning management systems, proctored online testing platforms as well – and this isn’t only a concern for higher education. These platforms are used in K-12 settings. Legitimate concerns that PII data is being collected about individual students throughout their educational journey and then into the workplace through use of HR and employment platforms owned by those same corporations.</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3ea6bc2fd79_0_1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3ea6bc2fd79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ED:</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Work of Sarah Lamdan, Becky Yoose, and SPARC to increase awareness of threats facilitated by library vendors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Our work with SPARC and the P&amp;S Contracts WG</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Learning about how library agreements contribute to the threat (with the inclusion of terms) that don’t reflect “library” values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Realizing the the TRLN Accessibility Guide (2022) was a great way to share knowledge and strategies, and empower libraries with ways to address our values and needs, act in the interest of our users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Desire to empower other libraries to fight the good fight</a:t>
            </a: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3ea6bc2fd79_0_1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3ea6bc2fd79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000">
                <a:solidFill>
                  <a:schemeClr val="dk1"/>
                </a:solidFill>
              </a:rPr>
              <a:t>ED:</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000">
                <a:solidFill>
                  <a:schemeClr val="dk1"/>
                </a:solidFill>
              </a:rPr>
              <a:t>Access to resources, freedom of inquiry, and user privacy are key “library” values. And this is not a “doom and gloom” presentation. We can work to raise awareness of privacy threats in our libraries and actively cultivate communities of practice that prioritize privacy. As  individuals, we may not serve in library roles that directly affect the effects of vendor behavior, but we can spread the word and help spark change. We can develop more robust policies and procedures in our libraries to prioritize accessibility and data privacy for all.</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000">
              <a:solidFill>
                <a:schemeClr val="dk1"/>
              </a:solidFill>
            </a:endParaRPr>
          </a:p>
          <a:p>
            <a:pPr marL="457200" lvl="0" indent="-292100" algn="l" rtl="0">
              <a:lnSpc>
                <a:spcPct val="115000"/>
              </a:lnSpc>
              <a:spcBef>
                <a:spcPts val="0"/>
              </a:spcBef>
              <a:spcAft>
                <a:spcPts val="0"/>
              </a:spcAft>
              <a:buClr>
                <a:schemeClr val="dk1"/>
              </a:buClr>
              <a:buSzPts val="1000"/>
              <a:buChar char="●"/>
            </a:pPr>
            <a:r>
              <a:rPr lang="en" sz="1000">
                <a:solidFill>
                  <a:schemeClr val="dk1"/>
                </a:solidFill>
              </a:rPr>
              <a:t>Can use close reading and editing of vendor licensing agreements to ensure we are ensuring equity in access and protecting our users’ privacy.</a:t>
            </a:r>
            <a:endParaRPr sz="1000">
              <a:solidFill>
                <a:schemeClr val="dk1"/>
              </a:solidFill>
            </a:endParaRPr>
          </a:p>
          <a:p>
            <a:pPr marL="457200" lvl="0" indent="-292100" algn="l" rtl="0">
              <a:lnSpc>
                <a:spcPct val="115000"/>
              </a:lnSpc>
              <a:spcBef>
                <a:spcPts val="0"/>
              </a:spcBef>
              <a:spcAft>
                <a:spcPts val="0"/>
              </a:spcAft>
              <a:buClr>
                <a:schemeClr val="dk1"/>
              </a:buClr>
              <a:buSzPts val="1000"/>
              <a:buChar char="●"/>
            </a:pPr>
            <a:r>
              <a:rPr lang="en" sz="1000">
                <a:solidFill>
                  <a:schemeClr val="dk1"/>
                </a:solidFill>
              </a:rPr>
              <a:t>In your role as “library publisher,” you may not directly be involved in licensing, but you can work with your acquisitions/collections colleagues to look for harmful terms and share strategies for mitigating the potential for harm.</a:t>
            </a:r>
            <a:endParaRPr sz="1000">
              <a:solidFill>
                <a:schemeClr val="dk1"/>
              </a:solidFill>
            </a:endParaRPr>
          </a:p>
          <a:p>
            <a:pPr marL="914400" lvl="1" indent="-292100" algn="l" rtl="0">
              <a:lnSpc>
                <a:spcPct val="115000"/>
              </a:lnSpc>
              <a:spcBef>
                <a:spcPts val="0"/>
              </a:spcBef>
              <a:spcAft>
                <a:spcPts val="0"/>
              </a:spcAft>
              <a:buClr>
                <a:schemeClr val="dk1"/>
              </a:buClr>
              <a:buSzPts val="1000"/>
              <a:buChar char="○"/>
            </a:pPr>
            <a:r>
              <a:rPr lang="en" sz="1000">
                <a:solidFill>
                  <a:schemeClr val="dk1"/>
                </a:solidFill>
              </a:rPr>
              <a:t>Negotiate strong privacy requirements in licensing agreements, such as data processing agreements or addenda, to address and limit what data the vendors we subscribe to can collect about our patrons and how such data can be used.</a:t>
            </a:r>
            <a:endParaRPr sz="1000">
              <a:solidFill>
                <a:schemeClr val="dk1"/>
              </a:solidFill>
            </a:endParaRPr>
          </a:p>
          <a:p>
            <a:pPr marL="914400" lvl="1" indent="-292100" algn="l" rtl="0">
              <a:lnSpc>
                <a:spcPct val="115000"/>
              </a:lnSpc>
              <a:spcBef>
                <a:spcPts val="0"/>
              </a:spcBef>
              <a:spcAft>
                <a:spcPts val="0"/>
              </a:spcAft>
              <a:buClr>
                <a:schemeClr val="dk1"/>
              </a:buClr>
              <a:buSzPts val="1000"/>
              <a:buChar char="○"/>
            </a:pPr>
            <a:r>
              <a:rPr lang="en" sz="1000">
                <a:solidFill>
                  <a:schemeClr val="dk1"/>
                </a:solidFill>
              </a:rPr>
              <a:t>Require privacy reviews before committing to purchasing a resource, checking if the vendor has a privacy policy that provides meaningful protections and if the resource addresses minimum technical privacy requirements.</a:t>
            </a:r>
            <a:endParaRPr sz="1000">
              <a:solidFill>
                <a:schemeClr val="dk1"/>
              </a:solidFill>
            </a:endParaRPr>
          </a:p>
          <a:p>
            <a:pPr marL="914400" lvl="1" indent="-292100" algn="l" rtl="0">
              <a:lnSpc>
                <a:spcPct val="115000"/>
              </a:lnSpc>
              <a:spcBef>
                <a:spcPts val="0"/>
              </a:spcBef>
              <a:spcAft>
                <a:spcPts val="0"/>
              </a:spcAft>
              <a:buClr>
                <a:schemeClr val="dk1"/>
              </a:buClr>
              <a:buSzPts val="1000"/>
              <a:buChar char="○"/>
            </a:pPr>
            <a:r>
              <a:rPr lang="en" sz="1000">
                <a:solidFill>
                  <a:schemeClr val="dk1"/>
                </a:solidFill>
              </a:rPr>
              <a:t>Reconsider purchasing decisions with vendors that do not take sufficient steps to protect user privacy and promote accessibility, potentially moving some products to competitors with superior privacy practices or using cancellations as a negotiation strategy.</a:t>
            </a:r>
            <a:endParaRPr sz="1000">
              <a:solidFill>
                <a:schemeClr val="dk1"/>
              </a:solidFill>
            </a:endParaRPr>
          </a:p>
          <a:p>
            <a:pPr marL="457200" lvl="0" indent="-292100" algn="l" rtl="0">
              <a:lnSpc>
                <a:spcPct val="115000"/>
              </a:lnSpc>
              <a:spcBef>
                <a:spcPts val="0"/>
              </a:spcBef>
              <a:spcAft>
                <a:spcPts val="0"/>
              </a:spcAft>
              <a:buClr>
                <a:schemeClr val="dk1"/>
              </a:buClr>
              <a:buSzPts val="1000"/>
              <a:buChar char="●"/>
            </a:pPr>
            <a:r>
              <a:rPr lang="en" sz="1000">
                <a:solidFill>
                  <a:schemeClr val="dk1"/>
                </a:solidFill>
              </a:rPr>
              <a:t>Educate ourselves and our patrons about what identifying data may be collected about patrons while they use vendor products.</a:t>
            </a:r>
            <a:endParaRPr sz="1000">
              <a:solidFill>
                <a:schemeClr val="dk1"/>
              </a:solidFill>
            </a:endParaRPr>
          </a:p>
          <a:p>
            <a:pPr marL="457200" lvl="0" indent="-292100" algn="l" rtl="0">
              <a:lnSpc>
                <a:spcPct val="115000"/>
              </a:lnSpc>
              <a:spcBef>
                <a:spcPts val="0"/>
              </a:spcBef>
              <a:spcAft>
                <a:spcPts val="0"/>
              </a:spcAft>
              <a:buClr>
                <a:schemeClr val="dk1"/>
              </a:buClr>
              <a:buSzPts val="1000"/>
              <a:buChar char="●"/>
            </a:pPr>
            <a:r>
              <a:rPr lang="en" sz="1000">
                <a:solidFill>
                  <a:schemeClr val="dk1"/>
                </a:solidFill>
              </a:rPr>
              <a:t>Educate ourselves and our patrons about how patrons may be able to limit this data collection (e.g., by not creating personal accounts or not logging in when not necessary).</a:t>
            </a:r>
            <a:endParaRPr sz="1000">
              <a:solidFill>
                <a:schemeClr val="dk1"/>
              </a:solidFill>
            </a:endParaRPr>
          </a:p>
          <a:p>
            <a:pPr marL="457200" lvl="0" indent="-292100" algn="l" rtl="0">
              <a:lnSpc>
                <a:spcPct val="115000"/>
              </a:lnSpc>
              <a:spcBef>
                <a:spcPts val="0"/>
              </a:spcBef>
              <a:spcAft>
                <a:spcPts val="0"/>
              </a:spcAft>
              <a:buClr>
                <a:schemeClr val="dk1"/>
              </a:buClr>
              <a:buSzPts val="1000"/>
              <a:buChar char="●"/>
            </a:pPr>
            <a:r>
              <a:rPr lang="en" sz="1000">
                <a:solidFill>
                  <a:schemeClr val="dk1"/>
                </a:solidFill>
              </a:rPr>
              <a:t>When there is an option to change cookie settings, take advantage of the opportunity!</a:t>
            </a:r>
            <a:endParaRPr sz="1000">
              <a:solidFill>
                <a:schemeClr val="dk1"/>
              </a:solidFill>
            </a:endParaRPr>
          </a:p>
          <a:p>
            <a:pPr marL="457200" lvl="0" indent="-292100" algn="l" rtl="0">
              <a:lnSpc>
                <a:spcPct val="115000"/>
              </a:lnSpc>
              <a:spcBef>
                <a:spcPts val="0"/>
              </a:spcBef>
              <a:spcAft>
                <a:spcPts val="0"/>
              </a:spcAft>
              <a:buClr>
                <a:schemeClr val="dk1"/>
              </a:buClr>
              <a:buSzPts val="1000"/>
              <a:buChar char="●"/>
            </a:pPr>
            <a:r>
              <a:rPr lang="en" sz="1000">
                <a:solidFill>
                  <a:schemeClr val="dk1"/>
                </a:solidFill>
              </a:rPr>
              <a:t>Consider including data privacy knowledge, skills, and abilities in new hire job descriptions and rewriting current job descriptions to include this language.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3ea6bc2fd79_0_14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3ea6bc2fd79_0_14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ED:</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These resources help us help our users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3ea6bc2fd79_0_7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3ea6bc2fd79_0_7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Michele</a:t>
            </a: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3ea6bc2fd79_0_15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3ea6bc2fd79_0_15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Talking points</a:t>
            </a:r>
            <a:endParaRPr sz="1000">
              <a:solidFill>
                <a:schemeClr val="dk1"/>
              </a:solidFill>
            </a:endParaRPr>
          </a:p>
          <a:p>
            <a:pPr marL="457200" lvl="0" indent="-298450" algn="l" rtl="0">
              <a:lnSpc>
                <a:spcPct val="115000"/>
              </a:lnSpc>
              <a:spcBef>
                <a:spcPts val="0"/>
              </a:spcBef>
              <a:spcAft>
                <a:spcPts val="0"/>
              </a:spcAft>
              <a:buClr>
                <a:schemeClr val="dk1"/>
              </a:buClr>
              <a:buSzPts val="1100"/>
              <a:buChar char="●"/>
            </a:pPr>
            <a:r>
              <a:rPr lang="en" sz="1000">
                <a:solidFill>
                  <a:schemeClr val="dk1"/>
                </a:solidFill>
              </a:rPr>
              <a:t>Reference to specific standards or requirements (e.g. WCAG 2.1 or 2.2, Level AA minimum, apply to all user-facing AND admin interfaces)</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Ex. Vendor warrants that the Product conforms to WCAG 2.1 Level AA (or most current version required under ADA Title II) for all public and staff-facing functionality.</a:t>
            </a:r>
            <a:endParaRPr sz="1000">
              <a:solidFill>
                <a:schemeClr val="dk1"/>
              </a:solidFill>
            </a:endParaRPr>
          </a:p>
          <a:p>
            <a:pPr marL="457200" lvl="0" indent="-298450" algn="l" rtl="0">
              <a:lnSpc>
                <a:spcPct val="115000"/>
              </a:lnSpc>
              <a:spcBef>
                <a:spcPts val="0"/>
              </a:spcBef>
              <a:spcAft>
                <a:spcPts val="0"/>
              </a:spcAft>
              <a:buClr>
                <a:schemeClr val="dk1"/>
              </a:buClr>
              <a:buSzPts val="1100"/>
              <a:buChar char="●"/>
            </a:pPr>
            <a:r>
              <a:rPr lang="en" sz="1000">
                <a:solidFill>
                  <a:schemeClr val="dk1"/>
                </a:solidFill>
              </a:rPr>
              <a:t>Proof of vendor compliance with existing standards (e.g., VPAT) </a:t>
            </a:r>
            <a:r>
              <a:rPr lang="en" sz="1000" b="1">
                <a:solidFill>
                  <a:schemeClr val="dk1"/>
                </a:solidFill>
              </a:rPr>
              <a:t>and</a:t>
            </a:r>
            <a:r>
              <a:rPr lang="en" sz="1000">
                <a:solidFill>
                  <a:schemeClr val="dk1"/>
                </a:solidFill>
              </a:rPr>
              <a:t> across updates, patches, and new features</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Ex. Accessibility conformance shall be maintained throughout the term of the agreement, including all updates, upgrades, and new releases.</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Ex. Vendor shall provide an updated VPAT upon request and disclose known accessibility issues and planned remediation.</a:t>
            </a:r>
            <a:endParaRPr sz="1000">
              <a:solidFill>
                <a:schemeClr val="dk1"/>
              </a:solidFill>
            </a:endParaRPr>
          </a:p>
          <a:p>
            <a:pPr marL="457200" lvl="0" indent="-298450" algn="l" rtl="0">
              <a:lnSpc>
                <a:spcPct val="115000"/>
              </a:lnSpc>
              <a:spcBef>
                <a:spcPts val="0"/>
              </a:spcBef>
              <a:spcAft>
                <a:spcPts val="0"/>
              </a:spcAft>
              <a:buClr>
                <a:schemeClr val="dk1"/>
              </a:buClr>
              <a:buSzPts val="1100"/>
              <a:buChar char="●"/>
            </a:pPr>
            <a:r>
              <a:rPr lang="en" sz="1000">
                <a:solidFill>
                  <a:schemeClr val="dk1"/>
                </a:solidFill>
              </a:rPr>
              <a:t>Right to test/verify for accessibility (e.g. conduct audits, user third-party testers, require user testing if needed)</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Ex. Institution reserves the right to perform accessibility testing or engage third-party evaluators, and Vendor agrees to cooperate and provide necessary access. </a:t>
            </a:r>
            <a:endParaRPr sz="1000">
              <a:solidFill>
                <a:schemeClr val="dk1"/>
              </a:solidFill>
            </a:endParaRPr>
          </a:p>
          <a:p>
            <a:pPr marL="457200" lvl="0" indent="-298450" algn="l" rtl="0">
              <a:lnSpc>
                <a:spcPct val="115000"/>
              </a:lnSpc>
              <a:spcBef>
                <a:spcPts val="0"/>
              </a:spcBef>
              <a:spcAft>
                <a:spcPts val="0"/>
              </a:spcAft>
              <a:buClr>
                <a:schemeClr val="dk1"/>
              </a:buClr>
              <a:buSzPts val="1100"/>
              <a:buChar char="●"/>
            </a:pPr>
            <a:r>
              <a:rPr lang="en" sz="1000">
                <a:solidFill>
                  <a:schemeClr val="dk1"/>
                </a:solidFill>
              </a:rPr>
              <a:t>Vendor will remedy identified accessibility complaints (e.g. Define timelines by severity: Critical (blocking): e.g., 5-15 days; High: e.g., 30 days; Moderate: e.g., 60-90 days)</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Ex. Vendor shall remediate confirmed accessibility defects within defined timeframes based on severity, not to exceed 30 days for critical issues that block access.</a:t>
            </a:r>
            <a:endParaRPr sz="1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000">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3ea6bc2fd79_0_15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0" name="Google Shape;780;g3ea6bc2fd79_0_15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Michele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Talking points</a:t>
            </a:r>
            <a:endParaRPr sz="1000">
              <a:solidFill>
                <a:schemeClr val="dk1"/>
              </a:solidFill>
            </a:endParaRPr>
          </a:p>
          <a:p>
            <a:pPr marL="457200" lvl="0" indent="-298450" algn="l" rtl="0">
              <a:lnSpc>
                <a:spcPct val="115000"/>
              </a:lnSpc>
              <a:spcBef>
                <a:spcPts val="0"/>
              </a:spcBef>
              <a:spcAft>
                <a:spcPts val="0"/>
              </a:spcAft>
              <a:buClr>
                <a:schemeClr val="dk1"/>
              </a:buClr>
              <a:buSzPts val="1100"/>
              <a:buChar char="●"/>
            </a:pPr>
            <a:r>
              <a:rPr lang="en" sz="1000">
                <a:solidFill>
                  <a:schemeClr val="dk1"/>
                </a:solidFill>
              </a:rPr>
              <a:t>No additional costs for remediation</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Ex. Accessibility remediation shall be provided at no additional cost to the Institution.</a:t>
            </a:r>
            <a:endParaRPr sz="1000">
              <a:solidFill>
                <a:schemeClr val="dk1"/>
              </a:solidFill>
            </a:endParaRPr>
          </a:p>
          <a:p>
            <a:pPr marL="457200" lvl="0" indent="-298450" algn="l" rtl="0">
              <a:lnSpc>
                <a:spcPct val="115000"/>
              </a:lnSpc>
              <a:spcBef>
                <a:spcPts val="0"/>
              </a:spcBef>
              <a:spcAft>
                <a:spcPts val="0"/>
              </a:spcAft>
              <a:buClr>
                <a:schemeClr val="dk1"/>
              </a:buClr>
              <a:buSzPts val="1100"/>
              <a:buChar char="●"/>
            </a:pPr>
            <a:r>
              <a:rPr lang="en" sz="1000">
                <a:solidFill>
                  <a:schemeClr val="dk1"/>
                </a:solidFill>
              </a:rPr>
              <a:t>Accessibility roadmap / product evolution</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e.g. Commitment to ongoing improvement; Alignment with evolving standards like WCAG updates</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Ex. Vendor agrees to maintain an accessibility roadmap aligned with evolving WCAG standards and applicable regulations.</a:t>
            </a:r>
            <a:endParaRPr sz="1000">
              <a:solidFill>
                <a:schemeClr val="dk1"/>
              </a:solidFill>
            </a:endParaRPr>
          </a:p>
          <a:p>
            <a:pPr marL="457200" lvl="0" indent="-298450" algn="l" rtl="0">
              <a:lnSpc>
                <a:spcPct val="115000"/>
              </a:lnSpc>
              <a:spcBef>
                <a:spcPts val="0"/>
              </a:spcBef>
              <a:spcAft>
                <a:spcPts val="0"/>
              </a:spcAft>
              <a:buClr>
                <a:schemeClr val="dk1"/>
              </a:buClr>
              <a:buSzPts val="1100"/>
              <a:buChar char="●"/>
            </a:pPr>
            <a:r>
              <a:rPr lang="en" sz="1000">
                <a:solidFill>
                  <a:schemeClr val="dk1"/>
                </a:solidFill>
              </a:rPr>
              <a:t>User support and accommodation pathway</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e.g. accessible support channels; clear escalation path for accessibility complaints)</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Ex. Vendor shall provide an accessible mechanism for users to report accessibility barriers and ensure timely response and resolution.</a:t>
            </a:r>
            <a:endParaRPr sz="1000">
              <a:solidFill>
                <a:schemeClr val="dk1"/>
              </a:solidFill>
            </a:endParaRPr>
          </a:p>
          <a:p>
            <a:pPr marL="457200" lvl="0" indent="-298450" algn="l" rtl="0">
              <a:lnSpc>
                <a:spcPct val="115000"/>
              </a:lnSpc>
              <a:spcBef>
                <a:spcPts val="0"/>
              </a:spcBef>
              <a:spcAft>
                <a:spcPts val="0"/>
              </a:spcAft>
              <a:buClr>
                <a:schemeClr val="dk1"/>
              </a:buClr>
              <a:buSzPts val="1100"/>
              <a:buChar char="●"/>
            </a:pPr>
            <a:r>
              <a:rPr lang="en" sz="1000">
                <a:solidFill>
                  <a:schemeClr val="dk1"/>
                </a:solidFill>
              </a:rPr>
              <a:t>Responsibility split</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e.g. who is responsible for templates and who for uploaded content</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Ex. Vendor is responsible for accessibility of system interfaces and templates; Institution is responsible for content it uploads, except where tools limit accessibility.</a:t>
            </a:r>
            <a:endParaRPr sz="1000">
              <a:solidFill>
                <a:schemeClr val="dk1"/>
              </a:solidFill>
            </a:endParaRPr>
          </a:p>
          <a:p>
            <a:pPr marL="457200" lvl="0" indent="-298450" algn="l" rtl="0">
              <a:lnSpc>
                <a:spcPct val="115000"/>
              </a:lnSpc>
              <a:spcBef>
                <a:spcPts val="0"/>
              </a:spcBef>
              <a:spcAft>
                <a:spcPts val="0"/>
              </a:spcAft>
              <a:buClr>
                <a:schemeClr val="dk1"/>
              </a:buClr>
              <a:buSzPts val="1100"/>
              <a:buChar char="●"/>
            </a:pPr>
            <a:r>
              <a:rPr lang="en" sz="1000">
                <a:solidFill>
                  <a:schemeClr val="dk1"/>
                </a:solidFill>
              </a:rPr>
              <a:t>Indemnification / risk allocation (protects your institution!)</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Ex. Vendor shall indemnify Institution against claims arising from failure to meet stated accessibility requirements.</a:t>
            </a:r>
            <a:endParaRPr sz="1000">
              <a:solidFill>
                <a:schemeClr val="dk1"/>
              </a:solidFill>
            </a:endParaRPr>
          </a:p>
          <a:p>
            <a:pPr marL="457200" lvl="0" indent="-298450" algn="l" rtl="0">
              <a:lnSpc>
                <a:spcPct val="115000"/>
              </a:lnSpc>
              <a:spcBef>
                <a:spcPts val="0"/>
              </a:spcBef>
              <a:spcAft>
                <a:spcPts val="0"/>
              </a:spcAft>
              <a:buClr>
                <a:schemeClr val="dk1"/>
              </a:buClr>
              <a:buSzPts val="1100"/>
              <a:buChar char="●"/>
            </a:pPr>
            <a:r>
              <a:rPr lang="en" sz="1000">
                <a:solidFill>
                  <a:schemeClr val="dk1"/>
                </a:solidFill>
              </a:rPr>
              <a:t>Termination or penalty clause</a:t>
            </a:r>
            <a:endParaRPr sz="10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000">
                <a:solidFill>
                  <a:schemeClr val="dk1"/>
                </a:solidFill>
              </a:rPr>
              <a:t>Without enforceability, clauses are weak. Look for right to terminate for sustained non-compliance, or service credits / penalties)</a:t>
            </a:r>
            <a:endParaRPr sz="1000">
              <a:solidFill>
                <a:schemeClr val="dk1"/>
              </a:solidFill>
            </a:endParaRPr>
          </a:p>
          <a:p>
            <a:pPr marL="914400" lvl="1" indent="-292100" algn="l" rtl="0">
              <a:lnSpc>
                <a:spcPct val="115000"/>
              </a:lnSpc>
              <a:spcBef>
                <a:spcPts val="0"/>
              </a:spcBef>
              <a:spcAft>
                <a:spcPts val="0"/>
              </a:spcAft>
              <a:buClr>
                <a:schemeClr val="dk1"/>
              </a:buClr>
              <a:buSzPts val="1000"/>
              <a:buChar char="○"/>
            </a:pPr>
            <a:r>
              <a:rPr lang="en" sz="1000">
                <a:solidFill>
                  <a:schemeClr val="dk1"/>
                </a:solidFill>
              </a:rPr>
              <a:t>Ex. Failure to cure material accessibility defects within 90 days shall constitute grounds for immediate termination of the contract without penalty to the Institution. </a:t>
            </a:r>
            <a:endParaRPr sz="1000">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ver Background">
  <p:cSld name="CUSTOM">
    <p:bg>
      <p:bgPr>
        <a:solidFill>
          <a:schemeClr val="dk2"/>
        </a:solidFill>
        <a:effectLst/>
      </p:bgPr>
    </p:bg>
    <p:spTree>
      <p:nvGrpSpPr>
        <p:cNvPr id="1" name="Shape 54"/>
        <p:cNvGrpSpPr/>
        <p:nvPr/>
      </p:nvGrpSpPr>
      <p:grpSpPr>
        <a:xfrm>
          <a:off x="0" y="0"/>
          <a:ext cx="0" cy="0"/>
          <a:chOff x="0" y="0"/>
          <a:chExt cx="0" cy="0"/>
        </a:xfrm>
      </p:grpSpPr>
      <p:sp>
        <p:nvSpPr>
          <p:cNvPr id="55" name="Google Shape;55;p14"/>
          <p:cNvSpPr/>
          <p:nvPr/>
        </p:nvSpPr>
        <p:spPr>
          <a:xfrm>
            <a:off x="-2450" y="486600"/>
            <a:ext cx="9144000" cy="4656900"/>
          </a:xfrm>
          <a:prstGeom prst="roundRect">
            <a:avLst>
              <a:gd name="adj" fmla="val 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cxnSp>
        <p:nvCxnSpPr>
          <p:cNvPr id="56" name="Google Shape;56;p14"/>
          <p:cNvCxnSpPr/>
          <p:nvPr/>
        </p:nvCxnSpPr>
        <p:spPr>
          <a:xfrm rot="10800000">
            <a:off x="593700" y="3671900"/>
            <a:ext cx="7948200" cy="0"/>
          </a:xfrm>
          <a:prstGeom prst="straightConnector1">
            <a:avLst/>
          </a:prstGeom>
          <a:noFill/>
          <a:ln w="9525" cap="flat" cmpd="sng">
            <a:solidFill>
              <a:schemeClr val="dk1"/>
            </a:solidFill>
            <a:prstDash val="solid"/>
            <a:round/>
            <a:headEnd type="none" w="sm" len="sm"/>
            <a:tailEnd type="none" w="sm" len="sm"/>
          </a:ln>
        </p:spPr>
      </p:cxnSp>
      <p:sp>
        <p:nvSpPr>
          <p:cNvPr id="57" name="Google Shape;57;p14"/>
          <p:cNvSpPr txBox="1">
            <a:spLocks noGrp="1"/>
          </p:cNvSpPr>
          <p:nvPr>
            <p:ph type="title"/>
          </p:nvPr>
        </p:nvSpPr>
        <p:spPr>
          <a:xfrm>
            <a:off x="593175" y="486000"/>
            <a:ext cx="7916400" cy="2743200"/>
          </a:xfrm>
          <a:prstGeom prst="rect">
            <a:avLst/>
          </a:prstGeom>
        </p:spPr>
        <p:txBody>
          <a:bodyPr spcFirstLastPara="1" wrap="square" lIns="0" tIns="0" rIns="0" bIns="0" anchor="b" anchorCtr="0">
            <a:noAutofit/>
          </a:bodyPr>
          <a:lstStyle>
            <a:lvl1pPr lvl="0">
              <a:lnSpc>
                <a:spcPct val="80000"/>
              </a:lnSpc>
              <a:spcBef>
                <a:spcPts val="0"/>
              </a:spcBef>
              <a:spcAft>
                <a:spcPts val="0"/>
              </a:spcAft>
              <a:buSzPts val="8000"/>
              <a:buFont typeface="Neuton Light"/>
              <a:buNone/>
              <a:defRPr sz="8000"/>
            </a:lvl1pPr>
            <a:lvl2pPr lvl="1">
              <a:lnSpc>
                <a:spcPct val="80000"/>
              </a:lnSpc>
              <a:spcBef>
                <a:spcPts val="0"/>
              </a:spcBef>
              <a:spcAft>
                <a:spcPts val="0"/>
              </a:spcAft>
              <a:buSzPts val="5000"/>
              <a:buFont typeface="Neuton Light"/>
              <a:buNone/>
              <a:defRPr sz="5000"/>
            </a:lvl2pPr>
            <a:lvl3pPr lvl="2">
              <a:lnSpc>
                <a:spcPct val="80000"/>
              </a:lnSpc>
              <a:spcBef>
                <a:spcPts val="0"/>
              </a:spcBef>
              <a:spcAft>
                <a:spcPts val="0"/>
              </a:spcAft>
              <a:buSzPts val="5000"/>
              <a:buFont typeface="Neuton Light"/>
              <a:buNone/>
              <a:defRPr sz="5000"/>
            </a:lvl3pPr>
            <a:lvl4pPr lvl="3">
              <a:lnSpc>
                <a:spcPct val="80000"/>
              </a:lnSpc>
              <a:spcBef>
                <a:spcPts val="0"/>
              </a:spcBef>
              <a:spcAft>
                <a:spcPts val="0"/>
              </a:spcAft>
              <a:buSzPts val="5000"/>
              <a:buFont typeface="Neuton Light"/>
              <a:buNone/>
              <a:defRPr sz="5000"/>
            </a:lvl4pPr>
            <a:lvl5pPr lvl="4">
              <a:lnSpc>
                <a:spcPct val="80000"/>
              </a:lnSpc>
              <a:spcBef>
                <a:spcPts val="0"/>
              </a:spcBef>
              <a:spcAft>
                <a:spcPts val="0"/>
              </a:spcAft>
              <a:buSzPts val="5000"/>
              <a:buFont typeface="Neuton Light"/>
              <a:buNone/>
              <a:defRPr sz="5000"/>
            </a:lvl5pPr>
            <a:lvl6pPr lvl="5">
              <a:lnSpc>
                <a:spcPct val="80000"/>
              </a:lnSpc>
              <a:spcBef>
                <a:spcPts val="0"/>
              </a:spcBef>
              <a:spcAft>
                <a:spcPts val="0"/>
              </a:spcAft>
              <a:buSzPts val="5000"/>
              <a:buFont typeface="Neuton Light"/>
              <a:buNone/>
              <a:defRPr sz="5000"/>
            </a:lvl6pPr>
            <a:lvl7pPr lvl="6">
              <a:lnSpc>
                <a:spcPct val="80000"/>
              </a:lnSpc>
              <a:spcBef>
                <a:spcPts val="0"/>
              </a:spcBef>
              <a:spcAft>
                <a:spcPts val="0"/>
              </a:spcAft>
              <a:buSzPts val="5000"/>
              <a:buFont typeface="Neuton Light"/>
              <a:buNone/>
              <a:defRPr sz="5000"/>
            </a:lvl7pPr>
            <a:lvl8pPr lvl="7">
              <a:lnSpc>
                <a:spcPct val="80000"/>
              </a:lnSpc>
              <a:spcBef>
                <a:spcPts val="0"/>
              </a:spcBef>
              <a:spcAft>
                <a:spcPts val="0"/>
              </a:spcAft>
              <a:buSzPts val="5000"/>
              <a:buFont typeface="Neuton Light"/>
              <a:buNone/>
              <a:defRPr sz="5000"/>
            </a:lvl8pPr>
            <a:lvl9pPr lvl="8">
              <a:lnSpc>
                <a:spcPct val="80000"/>
              </a:lnSpc>
              <a:spcBef>
                <a:spcPts val="0"/>
              </a:spcBef>
              <a:spcAft>
                <a:spcPts val="0"/>
              </a:spcAft>
              <a:buSzPts val="5000"/>
              <a:buFont typeface="Neuton Light"/>
              <a:buNone/>
              <a:defRPr sz="5000"/>
            </a:lvl9pPr>
          </a:lstStyle>
          <a:p>
            <a:endParaRPr/>
          </a:p>
        </p:txBody>
      </p:sp>
      <p:sp>
        <p:nvSpPr>
          <p:cNvPr id="58" name="Google Shape;58;p14"/>
          <p:cNvSpPr txBox="1">
            <a:spLocks noGrp="1"/>
          </p:cNvSpPr>
          <p:nvPr>
            <p:ph type="body" idx="1"/>
          </p:nvPr>
        </p:nvSpPr>
        <p:spPr>
          <a:xfrm>
            <a:off x="575438" y="4387200"/>
            <a:ext cx="2919600" cy="648000"/>
          </a:xfrm>
          <a:prstGeom prst="rect">
            <a:avLst/>
          </a:prstGeom>
        </p:spPr>
        <p:txBody>
          <a:bodyPr spcFirstLastPara="1" wrap="square" lIns="0" tIns="0" rIns="0" bIns="91425" anchor="t" anchorCtr="0">
            <a:normAutofit/>
          </a:bodyPr>
          <a:lstStyle>
            <a:lvl1pPr marL="457200" lvl="0" indent="-292100">
              <a:spcBef>
                <a:spcPts val="0"/>
              </a:spcBef>
              <a:spcAft>
                <a:spcPts val="0"/>
              </a:spcAft>
              <a:buSzPts val="1000"/>
              <a:buFont typeface="Hanken Grotesk"/>
              <a:buChar char="●"/>
              <a:defRPr/>
            </a:lvl1pPr>
            <a:lvl2pPr marL="914400" lvl="1" indent="-292100">
              <a:spcBef>
                <a:spcPts val="0"/>
              </a:spcBef>
              <a:spcAft>
                <a:spcPts val="0"/>
              </a:spcAft>
              <a:buSzPts val="1000"/>
              <a:buFont typeface="Hanken Grotesk"/>
              <a:buChar char="○"/>
              <a:defRPr/>
            </a:lvl2pPr>
            <a:lvl3pPr marL="1371600" lvl="2" indent="-292100">
              <a:spcBef>
                <a:spcPts val="0"/>
              </a:spcBef>
              <a:spcAft>
                <a:spcPts val="0"/>
              </a:spcAft>
              <a:buSzPts val="1000"/>
              <a:buFont typeface="Hanken Grotesk"/>
              <a:buChar char="■"/>
              <a:defRPr/>
            </a:lvl3pPr>
            <a:lvl4pPr marL="1828800" lvl="3" indent="-292100">
              <a:spcBef>
                <a:spcPts val="0"/>
              </a:spcBef>
              <a:spcAft>
                <a:spcPts val="0"/>
              </a:spcAft>
              <a:buSzPts val="1000"/>
              <a:buFont typeface="Hanken Grotesk"/>
              <a:buChar char="●"/>
              <a:defRPr/>
            </a:lvl4pPr>
            <a:lvl5pPr marL="2286000" lvl="4" indent="-292100">
              <a:spcBef>
                <a:spcPts val="0"/>
              </a:spcBef>
              <a:spcAft>
                <a:spcPts val="0"/>
              </a:spcAft>
              <a:buSzPts val="1000"/>
              <a:buFont typeface="Hanken Grotesk"/>
              <a:buChar char="○"/>
              <a:defRPr/>
            </a:lvl5pPr>
            <a:lvl6pPr marL="2743200" lvl="5" indent="-292100">
              <a:spcBef>
                <a:spcPts val="0"/>
              </a:spcBef>
              <a:spcAft>
                <a:spcPts val="0"/>
              </a:spcAft>
              <a:buSzPts val="1000"/>
              <a:buFont typeface="Hanken Grotesk"/>
              <a:buChar char="■"/>
              <a:defRPr/>
            </a:lvl6pPr>
            <a:lvl7pPr marL="3200400" lvl="6" indent="-292100">
              <a:spcBef>
                <a:spcPts val="0"/>
              </a:spcBef>
              <a:spcAft>
                <a:spcPts val="0"/>
              </a:spcAft>
              <a:buSzPts val="1000"/>
              <a:buFont typeface="Hanken Grotesk"/>
              <a:buChar char="●"/>
              <a:defRPr/>
            </a:lvl7pPr>
            <a:lvl8pPr marL="3657600" lvl="7" indent="-292100">
              <a:spcBef>
                <a:spcPts val="0"/>
              </a:spcBef>
              <a:spcAft>
                <a:spcPts val="0"/>
              </a:spcAft>
              <a:buSzPts val="1000"/>
              <a:buFont typeface="Hanken Grotesk"/>
              <a:buChar char="○"/>
              <a:defRPr/>
            </a:lvl8pPr>
            <a:lvl9pPr marL="4114800" lvl="8" indent="-292100">
              <a:spcBef>
                <a:spcPts val="0"/>
              </a:spcBef>
              <a:spcAft>
                <a:spcPts val="0"/>
              </a:spcAft>
              <a:buSzPts val="1000"/>
              <a:buFont typeface="Hanken Grotesk"/>
              <a:buChar char="■"/>
              <a:defRPr/>
            </a:lvl9pPr>
          </a:lstStyle>
          <a:p>
            <a:endParaRPr/>
          </a:p>
        </p:txBody>
      </p:sp>
      <p:sp>
        <p:nvSpPr>
          <p:cNvPr id="59" name="Google Shape;59;p14"/>
          <p:cNvSpPr txBox="1">
            <a:spLocks noGrp="1"/>
          </p:cNvSpPr>
          <p:nvPr>
            <p:ph type="subTitle" idx="2"/>
          </p:nvPr>
        </p:nvSpPr>
        <p:spPr>
          <a:xfrm>
            <a:off x="1284638" y="214800"/>
            <a:ext cx="1501200" cy="183600"/>
          </a:xfrm>
          <a:prstGeom prst="rect">
            <a:avLst/>
          </a:prstGeom>
        </p:spPr>
        <p:txBody>
          <a:bodyPr spcFirstLastPara="1" wrap="square" lIns="0" tIns="0" rIns="0" bIns="0" anchor="ctr" anchorCtr="0">
            <a:normAutofit/>
          </a:bodyPr>
          <a:lstStyle>
            <a:lvl1pPr lvl="0" algn="ctr">
              <a:spcBef>
                <a:spcPts val="0"/>
              </a:spcBef>
              <a:spcAft>
                <a:spcPts val="0"/>
              </a:spcAft>
              <a:buClr>
                <a:schemeClr val="dk1"/>
              </a:buClr>
              <a:buSzPts val="1200"/>
              <a:buFont typeface="Hanken Grotesk"/>
              <a:buNone/>
              <a:defRPr sz="1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0" name="Google Shape;60;p14"/>
          <p:cNvSpPr txBox="1">
            <a:spLocks noGrp="1"/>
          </p:cNvSpPr>
          <p:nvPr>
            <p:ph type="subTitle" idx="3"/>
          </p:nvPr>
        </p:nvSpPr>
        <p:spPr>
          <a:xfrm>
            <a:off x="5539488" y="4387200"/>
            <a:ext cx="1501200" cy="183600"/>
          </a:xfrm>
          <a:prstGeom prst="rect">
            <a:avLst/>
          </a:prstGeom>
        </p:spPr>
        <p:txBody>
          <a:bodyPr spcFirstLastPara="1" wrap="square" lIns="0" tIns="0" rIns="0" bIns="0" anchor="ctr" anchorCtr="0">
            <a:normAutofit/>
          </a:bodyPr>
          <a:lstStyle>
            <a:lvl1pPr lvl="0" algn="r">
              <a:spcBef>
                <a:spcPts val="0"/>
              </a:spcBef>
              <a:spcAft>
                <a:spcPts val="0"/>
              </a:spcAft>
              <a:buSzPts val="1200"/>
              <a:buFont typeface="Hanken Grotesk"/>
              <a:buNone/>
              <a:defRPr sz="1200"/>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r">
              <a:spcBef>
                <a:spcPts val="0"/>
              </a:spcBef>
              <a:spcAft>
                <a:spcPts val="0"/>
              </a:spcAft>
              <a:buSzPts val="1400"/>
              <a:buNone/>
              <a:defRPr/>
            </a:lvl6pPr>
            <a:lvl7pPr lvl="6" algn="r">
              <a:spcBef>
                <a:spcPts val="0"/>
              </a:spcBef>
              <a:spcAft>
                <a:spcPts val="0"/>
              </a:spcAft>
              <a:buSzPts val="1400"/>
              <a:buNone/>
              <a:defRPr/>
            </a:lvl7pPr>
            <a:lvl8pPr lvl="7" algn="r">
              <a:spcBef>
                <a:spcPts val="0"/>
              </a:spcBef>
              <a:spcAft>
                <a:spcPts val="0"/>
              </a:spcAft>
              <a:buSzPts val="1400"/>
              <a:buNone/>
              <a:defRPr/>
            </a:lvl8pPr>
            <a:lvl9pPr lvl="8" algn="r">
              <a:spcBef>
                <a:spcPts val="0"/>
              </a:spcBef>
              <a:spcAft>
                <a:spcPts val="0"/>
              </a:spcAft>
              <a:buSzPts val="1400"/>
              <a:buNone/>
              <a:defRPr/>
            </a:lvl9pPr>
          </a:lstStyle>
          <a:p>
            <a:endParaRPr/>
          </a:p>
        </p:txBody>
      </p:sp>
      <p:sp>
        <p:nvSpPr>
          <p:cNvPr id="61" name="Google Shape;61;p14"/>
          <p:cNvSpPr txBox="1">
            <a:spLocks noGrp="1"/>
          </p:cNvSpPr>
          <p:nvPr>
            <p:ph type="subTitle" idx="4"/>
          </p:nvPr>
        </p:nvSpPr>
        <p:spPr>
          <a:xfrm>
            <a:off x="7040700" y="4387200"/>
            <a:ext cx="1501200" cy="183600"/>
          </a:xfrm>
          <a:prstGeom prst="rect">
            <a:avLst/>
          </a:prstGeom>
        </p:spPr>
        <p:txBody>
          <a:bodyPr spcFirstLastPara="1" wrap="square" lIns="0" tIns="0" rIns="0" bIns="0" anchor="ctr" anchorCtr="0">
            <a:normAutofit/>
          </a:bodyPr>
          <a:lstStyle>
            <a:lvl1pPr lvl="0" algn="r">
              <a:spcBef>
                <a:spcPts val="0"/>
              </a:spcBef>
              <a:spcAft>
                <a:spcPts val="0"/>
              </a:spcAft>
              <a:buSzPts val="1200"/>
              <a:buFont typeface="Hanken Grotesk"/>
              <a:buNone/>
              <a:defRPr sz="1200"/>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r">
              <a:spcBef>
                <a:spcPts val="0"/>
              </a:spcBef>
              <a:spcAft>
                <a:spcPts val="0"/>
              </a:spcAft>
              <a:buSzPts val="1400"/>
              <a:buNone/>
              <a:defRPr/>
            </a:lvl6pPr>
            <a:lvl7pPr lvl="6" algn="r">
              <a:spcBef>
                <a:spcPts val="0"/>
              </a:spcBef>
              <a:spcAft>
                <a:spcPts val="0"/>
              </a:spcAft>
              <a:buSzPts val="1400"/>
              <a:buNone/>
              <a:defRPr/>
            </a:lvl7pPr>
            <a:lvl8pPr lvl="7" algn="r">
              <a:spcBef>
                <a:spcPts val="0"/>
              </a:spcBef>
              <a:spcAft>
                <a:spcPts val="0"/>
              </a:spcAft>
              <a:buSzPts val="1400"/>
              <a:buNone/>
              <a:defRPr/>
            </a:lvl8pPr>
            <a:lvl9pPr lvl="8" algn="r">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Agenda - Alt 1">
  <p:cSld name="CUSTOM_7_1_1_1_1_1_1_1_1_1_1_1_1_1_1_1_1_1">
    <p:spTree>
      <p:nvGrpSpPr>
        <p:cNvPr id="1" name="Shape 62"/>
        <p:cNvGrpSpPr/>
        <p:nvPr/>
      </p:nvGrpSpPr>
      <p:grpSpPr>
        <a:xfrm>
          <a:off x="0" y="0"/>
          <a:ext cx="0" cy="0"/>
          <a:chOff x="0" y="0"/>
          <a:chExt cx="0" cy="0"/>
        </a:xfrm>
      </p:grpSpPr>
      <p:sp>
        <p:nvSpPr>
          <p:cNvPr id="63" name="Google Shape;63;p15"/>
          <p:cNvSpPr txBox="1">
            <a:spLocks noGrp="1"/>
          </p:cNvSpPr>
          <p:nvPr>
            <p:ph type="subTitle" idx="1"/>
          </p:nvPr>
        </p:nvSpPr>
        <p:spPr>
          <a:xfrm>
            <a:off x="4322100" y="47000"/>
            <a:ext cx="3958800" cy="4527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a:endParaRPr/>
          </a:p>
        </p:txBody>
      </p:sp>
      <p:sp>
        <p:nvSpPr>
          <p:cNvPr id="64" name="Google Shape;64;p15"/>
          <p:cNvSpPr txBox="1">
            <a:spLocks noGrp="1"/>
          </p:cNvSpPr>
          <p:nvPr>
            <p:ph type="subTitle" idx="2"/>
          </p:nvPr>
        </p:nvSpPr>
        <p:spPr>
          <a:xfrm>
            <a:off x="4322100" y="538525"/>
            <a:ext cx="3958800" cy="4527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a:endParaRPr/>
          </a:p>
        </p:txBody>
      </p:sp>
      <p:sp>
        <p:nvSpPr>
          <p:cNvPr id="65" name="Google Shape;65;p15"/>
          <p:cNvSpPr txBox="1">
            <a:spLocks noGrp="1"/>
          </p:cNvSpPr>
          <p:nvPr>
            <p:ph type="subTitle" idx="3"/>
          </p:nvPr>
        </p:nvSpPr>
        <p:spPr>
          <a:xfrm>
            <a:off x="4322100" y="1061300"/>
            <a:ext cx="3958800" cy="4527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a:endParaRPr/>
          </a:p>
        </p:txBody>
      </p:sp>
      <p:sp>
        <p:nvSpPr>
          <p:cNvPr id="66" name="Google Shape;66;p15"/>
          <p:cNvSpPr txBox="1">
            <a:spLocks noGrp="1"/>
          </p:cNvSpPr>
          <p:nvPr>
            <p:ph type="subTitle" idx="4"/>
          </p:nvPr>
        </p:nvSpPr>
        <p:spPr>
          <a:xfrm>
            <a:off x="4322100" y="1560213"/>
            <a:ext cx="3958800" cy="4527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a:endParaRPr/>
          </a:p>
        </p:txBody>
      </p:sp>
      <p:sp>
        <p:nvSpPr>
          <p:cNvPr id="67" name="Google Shape;67;p15"/>
          <p:cNvSpPr txBox="1">
            <a:spLocks noGrp="1"/>
          </p:cNvSpPr>
          <p:nvPr>
            <p:ph type="subTitle" idx="5"/>
          </p:nvPr>
        </p:nvSpPr>
        <p:spPr>
          <a:xfrm>
            <a:off x="4322100" y="2094363"/>
            <a:ext cx="3958800" cy="4527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a:endParaRPr/>
          </a:p>
        </p:txBody>
      </p:sp>
      <p:sp>
        <p:nvSpPr>
          <p:cNvPr id="68" name="Google Shape;68;p15"/>
          <p:cNvSpPr txBox="1">
            <a:spLocks noGrp="1"/>
          </p:cNvSpPr>
          <p:nvPr>
            <p:ph type="subTitle" idx="6"/>
          </p:nvPr>
        </p:nvSpPr>
        <p:spPr>
          <a:xfrm>
            <a:off x="4322100" y="2605313"/>
            <a:ext cx="3958800" cy="4527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a:endParaRPr/>
          </a:p>
        </p:txBody>
      </p:sp>
      <p:sp>
        <p:nvSpPr>
          <p:cNvPr id="69" name="Google Shape;69;p15"/>
          <p:cNvSpPr txBox="1">
            <a:spLocks noGrp="1"/>
          </p:cNvSpPr>
          <p:nvPr>
            <p:ph type="subTitle" idx="7"/>
          </p:nvPr>
        </p:nvSpPr>
        <p:spPr>
          <a:xfrm>
            <a:off x="4322100" y="3120113"/>
            <a:ext cx="3958800" cy="4527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a:endParaRPr/>
          </a:p>
        </p:txBody>
      </p:sp>
      <p:sp>
        <p:nvSpPr>
          <p:cNvPr id="70" name="Google Shape;70;p15"/>
          <p:cNvSpPr txBox="1">
            <a:spLocks noGrp="1"/>
          </p:cNvSpPr>
          <p:nvPr>
            <p:ph type="subTitle" idx="8"/>
          </p:nvPr>
        </p:nvSpPr>
        <p:spPr>
          <a:xfrm>
            <a:off x="4322100" y="3634825"/>
            <a:ext cx="3958800" cy="4527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a:endParaRPr/>
          </a:p>
        </p:txBody>
      </p:sp>
      <p:sp>
        <p:nvSpPr>
          <p:cNvPr id="71" name="Google Shape;71;p15"/>
          <p:cNvSpPr txBox="1">
            <a:spLocks noGrp="1"/>
          </p:cNvSpPr>
          <p:nvPr>
            <p:ph type="subTitle" idx="9"/>
          </p:nvPr>
        </p:nvSpPr>
        <p:spPr>
          <a:xfrm>
            <a:off x="4322100" y="4152488"/>
            <a:ext cx="3958800" cy="4527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a:endParaRPr/>
          </a:p>
        </p:txBody>
      </p:sp>
      <p:sp>
        <p:nvSpPr>
          <p:cNvPr id="72" name="Google Shape;72;p15"/>
          <p:cNvSpPr txBox="1">
            <a:spLocks noGrp="1"/>
          </p:cNvSpPr>
          <p:nvPr>
            <p:ph type="subTitle" idx="13"/>
          </p:nvPr>
        </p:nvSpPr>
        <p:spPr>
          <a:xfrm>
            <a:off x="4322100" y="4667200"/>
            <a:ext cx="3958800" cy="4527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800"/>
              <a:buFont typeface="Neuton Light"/>
              <a:buNone/>
              <a:defRPr sz="2800">
                <a:latin typeface="Neuton Light"/>
                <a:ea typeface="Neuton Light"/>
                <a:cs typeface="Neuton Light"/>
                <a:sym typeface="Neuton Light"/>
              </a:defRPr>
            </a:lvl1pPr>
            <a:lvl2pPr lvl="1">
              <a:spcBef>
                <a:spcPts val="0"/>
              </a:spcBef>
              <a:spcAft>
                <a:spcPts val="0"/>
              </a:spcAft>
              <a:buClr>
                <a:schemeClr val="dk1"/>
              </a:buClr>
              <a:buSzPts val="2800"/>
              <a:buFont typeface="Neuton Light"/>
              <a:buNone/>
              <a:defRPr sz="2800">
                <a:latin typeface="Neuton Light"/>
                <a:ea typeface="Neuton Light"/>
                <a:cs typeface="Neuton Light"/>
                <a:sym typeface="Neuton Light"/>
              </a:defRPr>
            </a:lvl2pPr>
            <a:lvl3pPr lvl="2">
              <a:spcBef>
                <a:spcPts val="0"/>
              </a:spcBef>
              <a:spcAft>
                <a:spcPts val="0"/>
              </a:spcAft>
              <a:buClr>
                <a:schemeClr val="dk1"/>
              </a:buClr>
              <a:buSzPts val="2800"/>
              <a:buFont typeface="Neuton Light"/>
              <a:buNone/>
              <a:defRPr sz="2800">
                <a:latin typeface="Neuton Light"/>
                <a:ea typeface="Neuton Light"/>
                <a:cs typeface="Neuton Light"/>
                <a:sym typeface="Neuton Light"/>
              </a:defRPr>
            </a:lvl3pPr>
            <a:lvl4pPr lvl="3">
              <a:spcBef>
                <a:spcPts val="0"/>
              </a:spcBef>
              <a:spcAft>
                <a:spcPts val="0"/>
              </a:spcAft>
              <a:buClr>
                <a:schemeClr val="dk1"/>
              </a:buClr>
              <a:buSzPts val="2800"/>
              <a:buFont typeface="Neuton Light"/>
              <a:buNone/>
              <a:defRPr sz="2800">
                <a:latin typeface="Neuton Light"/>
                <a:ea typeface="Neuton Light"/>
                <a:cs typeface="Neuton Light"/>
                <a:sym typeface="Neuton Light"/>
              </a:defRPr>
            </a:lvl4pPr>
            <a:lvl5pPr lvl="4">
              <a:spcBef>
                <a:spcPts val="0"/>
              </a:spcBef>
              <a:spcAft>
                <a:spcPts val="0"/>
              </a:spcAft>
              <a:buClr>
                <a:schemeClr val="dk1"/>
              </a:buClr>
              <a:buSzPts val="2800"/>
              <a:buFont typeface="Neuton Light"/>
              <a:buNone/>
              <a:defRPr sz="2800">
                <a:latin typeface="Neuton Light"/>
                <a:ea typeface="Neuton Light"/>
                <a:cs typeface="Neuton Light"/>
                <a:sym typeface="Neuton Light"/>
              </a:defRPr>
            </a:lvl5pPr>
            <a:lvl6pPr lvl="5">
              <a:spcBef>
                <a:spcPts val="0"/>
              </a:spcBef>
              <a:spcAft>
                <a:spcPts val="0"/>
              </a:spcAft>
              <a:buClr>
                <a:schemeClr val="dk1"/>
              </a:buClr>
              <a:buSzPts val="2800"/>
              <a:buFont typeface="Neuton Light"/>
              <a:buNone/>
              <a:defRPr sz="2800">
                <a:latin typeface="Neuton Light"/>
                <a:ea typeface="Neuton Light"/>
                <a:cs typeface="Neuton Light"/>
                <a:sym typeface="Neuton Light"/>
              </a:defRPr>
            </a:lvl6pPr>
            <a:lvl7pPr lvl="6">
              <a:spcBef>
                <a:spcPts val="0"/>
              </a:spcBef>
              <a:spcAft>
                <a:spcPts val="0"/>
              </a:spcAft>
              <a:buClr>
                <a:schemeClr val="dk1"/>
              </a:buClr>
              <a:buSzPts val="2800"/>
              <a:buFont typeface="Neuton Light"/>
              <a:buNone/>
              <a:defRPr sz="2800">
                <a:latin typeface="Neuton Light"/>
                <a:ea typeface="Neuton Light"/>
                <a:cs typeface="Neuton Light"/>
                <a:sym typeface="Neuton Light"/>
              </a:defRPr>
            </a:lvl7pPr>
            <a:lvl8pPr lvl="7">
              <a:spcBef>
                <a:spcPts val="0"/>
              </a:spcBef>
              <a:spcAft>
                <a:spcPts val="0"/>
              </a:spcAft>
              <a:buClr>
                <a:schemeClr val="dk1"/>
              </a:buClr>
              <a:buSzPts val="2800"/>
              <a:buFont typeface="Neuton Light"/>
              <a:buNone/>
              <a:defRPr sz="2800">
                <a:latin typeface="Neuton Light"/>
                <a:ea typeface="Neuton Light"/>
                <a:cs typeface="Neuton Light"/>
                <a:sym typeface="Neuton Light"/>
              </a:defRPr>
            </a:lvl8pPr>
            <a:lvl9pPr lvl="8">
              <a:spcBef>
                <a:spcPts val="0"/>
              </a:spcBef>
              <a:spcAft>
                <a:spcPts val="0"/>
              </a:spcAft>
              <a:buClr>
                <a:schemeClr val="dk1"/>
              </a:buClr>
              <a:buSzPts val="2800"/>
              <a:buFont typeface="Neuton Light"/>
              <a:buNone/>
              <a:defRPr sz="2800">
                <a:latin typeface="Neuton Light"/>
                <a:ea typeface="Neuton Light"/>
                <a:cs typeface="Neuton Light"/>
                <a:sym typeface="Neuton Light"/>
              </a:defRPr>
            </a:lvl9pPr>
          </a:lstStyle>
          <a:p>
            <a:endParaRPr/>
          </a:p>
        </p:txBody>
      </p:sp>
      <p:sp>
        <p:nvSpPr>
          <p:cNvPr id="73" name="Google Shape;73;p15"/>
          <p:cNvSpPr txBox="1">
            <a:spLocks noGrp="1"/>
          </p:cNvSpPr>
          <p:nvPr>
            <p:ph type="subTitle" idx="14"/>
          </p:nvPr>
        </p:nvSpPr>
        <p:spPr>
          <a:xfrm>
            <a:off x="8440475" y="35300"/>
            <a:ext cx="703500" cy="452700"/>
          </a:xfrm>
          <a:prstGeom prst="rect">
            <a:avLst/>
          </a:prstGeom>
        </p:spPr>
        <p:txBody>
          <a:bodyPr spcFirstLastPara="1" wrap="square" lIns="0" tIns="0" rIns="72000" bIns="0" anchor="ctr" anchorCtr="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a:endParaRPr/>
          </a:p>
        </p:txBody>
      </p:sp>
      <p:sp>
        <p:nvSpPr>
          <p:cNvPr id="74" name="Google Shape;74;p15"/>
          <p:cNvSpPr txBox="1">
            <a:spLocks noGrp="1"/>
          </p:cNvSpPr>
          <p:nvPr>
            <p:ph type="subTitle" idx="15"/>
          </p:nvPr>
        </p:nvSpPr>
        <p:spPr>
          <a:xfrm>
            <a:off x="8440475" y="526825"/>
            <a:ext cx="703500" cy="452700"/>
          </a:xfrm>
          <a:prstGeom prst="rect">
            <a:avLst/>
          </a:prstGeom>
        </p:spPr>
        <p:txBody>
          <a:bodyPr spcFirstLastPara="1" wrap="square" lIns="0" tIns="0" rIns="72000" bIns="0" anchor="ctr" anchorCtr="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a:endParaRPr/>
          </a:p>
        </p:txBody>
      </p:sp>
      <p:sp>
        <p:nvSpPr>
          <p:cNvPr id="75" name="Google Shape;75;p15"/>
          <p:cNvSpPr txBox="1">
            <a:spLocks noGrp="1"/>
          </p:cNvSpPr>
          <p:nvPr>
            <p:ph type="subTitle" idx="16"/>
          </p:nvPr>
        </p:nvSpPr>
        <p:spPr>
          <a:xfrm>
            <a:off x="8440475" y="1049600"/>
            <a:ext cx="703500" cy="452700"/>
          </a:xfrm>
          <a:prstGeom prst="rect">
            <a:avLst/>
          </a:prstGeom>
        </p:spPr>
        <p:txBody>
          <a:bodyPr spcFirstLastPara="1" wrap="square" lIns="0" tIns="0" rIns="72000" bIns="0" anchor="ctr" anchorCtr="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a:endParaRPr/>
          </a:p>
        </p:txBody>
      </p:sp>
      <p:sp>
        <p:nvSpPr>
          <p:cNvPr id="76" name="Google Shape;76;p15"/>
          <p:cNvSpPr txBox="1">
            <a:spLocks noGrp="1"/>
          </p:cNvSpPr>
          <p:nvPr>
            <p:ph type="subTitle" idx="17"/>
          </p:nvPr>
        </p:nvSpPr>
        <p:spPr>
          <a:xfrm>
            <a:off x="8440475" y="1548513"/>
            <a:ext cx="703500" cy="452700"/>
          </a:xfrm>
          <a:prstGeom prst="rect">
            <a:avLst/>
          </a:prstGeom>
        </p:spPr>
        <p:txBody>
          <a:bodyPr spcFirstLastPara="1" wrap="square" lIns="0" tIns="0" rIns="72000" bIns="0" anchor="ctr" anchorCtr="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a:endParaRPr/>
          </a:p>
        </p:txBody>
      </p:sp>
      <p:sp>
        <p:nvSpPr>
          <p:cNvPr id="77" name="Google Shape;77;p15"/>
          <p:cNvSpPr txBox="1">
            <a:spLocks noGrp="1"/>
          </p:cNvSpPr>
          <p:nvPr>
            <p:ph type="subTitle" idx="18"/>
          </p:nvPr>
        </p:nvSpPr>
        <p:spPr>
          <a:xfrm>
            <a:off x="8440475" y="2082663"/>
            <a:ext cx="703500" cy="452700"/>
          </a:xfrm>
          <a:prstGeom prst="rect">
            <a:avLst/>
          </a:prstGeom>
        </p:spPr>
        <p:txBody>
          <a:bodyPr spcFirstLastPara="1" wrap="square" lIns="0" tIns="0" rIns="72000" bIns="0" anchor="ctr" anchorCtr="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a:endParaRPr/>
          </a:p>
        </p:txBody>
      </p:sp>
      <p:sp>
        <p:nvSpPr>
          <p:cNvPr id="78" name="Google Shape;78;p15"/>
          <p:cNvSpPr txBox="1">
            <a:spLocks noGrp="1"/>
          </p:cNvSpPr>
          <p:nvPr>
            <p:ph type="subTitle" idx="19"/>
          </p:nvPr>
        </p:nvSpPr>
        <p:spPr>
          <a:xfrm>
            <a:off x="8440475" y="2593613"/>
            <a:ext cx="703500" cy="452700"/>
          </a:xfrm>
          <a:prstGeom prst="rect">
            <a:avLst/>
          </a:prstGeom>
        </p:spPr>
        <p:txBody>
          <a:bodyPr spcFirstLastPara="1" wrap="square" lIns="0" tIns="0" rIns="72000" bIns="0" anchor="ctr" anchorCtr="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a:endParaRPr/>
          </a:p>
        </p:txBody>
      </p:sp>
      <p:sp>
        <p:nvSpPr>
          <p:cNvPr id="79" name="Google Shape;79;p15"/>
          <p:cNvSpPr txBox="1">
            <a:spLocks noGrp="1"/>
          </p:cNvSpPr>
          <p:nvPr>
            <p:ph type="subTitle" idx="20"/>
          </p:nvPr>
        </p:nvSpPr>
        <p:spPr>
          <a:xfrm>
            <a:off x="8440475" y="3108413"/>
            <a:ext cx="703500" cy="452700"/>
          </a:xfrm>
          <a:prstGeom prst="rect">
            <a:avLst/>
          </a:prstGeom>
        </p:spPr>
        <p:txBody>
          <a:bodyPr spcFirstLastPara="1" wrap="square" lIns="0" tIns="0" rIns="72000" bIns="0" anchor="ctr" anchorCtr="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a:endParaRPr/>
          </a:p>
        </p:txBody>
      </p:sp>
      <p:sp>
        <p:nvSpPr>
          <p:cNvPr id="80" name="Google Shape;80;p15"/>
          <p:cNvSpPr txBox="1">
            <a:spLocks noGrp="1"/>
          </p:cNvSpPr>
          <p:nvPr>
            <p:ph type="subTitle" idx="21"/>
          </p:nvPr>
        </p:nvSpPr>
        <p:spPr>
          <a:xfrm>
            <a:off x="8440475" y="3623125"/>
            <a:ext cx="703500" cy="452700"/>
          </a:xfrm>
          <a:prstGeom prst="rect">
            <a:avLst/>
          </a:prstGeom>
        </p:spPr>
        <p:txBody>
          <a:bodyPr spcFirstLastPara="1" wrap="square" lIns="0" tIns="0" rIns="72000" bIns="0" anchor="ctr" anchorCtr="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a:endParaRPr/>
          </a:p>
        </p:txBody>
      </p:sp>
      <p:sp>
        <p:nvSpPr>
          <p:cNvPr id="81" name="Google Shape;81;p15"/>
          <p:cNvSpPr txBox="1">
            <a:spLocks noGrp="1"/>
          </p:cNvSpPr>
          <p:nvPr>
            <p:ph type="subTitle" idx="22"/>
          </p:nvPr>
        </p:nvSpPr>
        <p:spPr>
          <a:xfrm>
            <a:off x="8440475" y="4140788"/>
            <a:ext cx="703500" cy="452700"/>
          </a:xfrm>
          <a:prstGeom prst="rect">
            <a:avLst/>
          </a:prstGeom>
        </p:spPr>
        <p:txBody>
          <a:bodyPr spcFirstLastPara="1" wrap="square" lIns="0" tIns="0" rIns="72000" bIns="0" anchor="ctr" anchorCtr="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a:endParaRPr/>
          </a:p>
        </p:txBody>
      </p:sp>
      <p:sp>
        <p:nvSpPr>
          <p:cNvPr id="82" name="Google Shape;82;p15"/>
          <p:cNvSpPr txBox="1">
            <a:spLocks noGrp="1"/>
          </p:cNvSpPr>
          <p:nvPr>
            <p:ph type="subTitle" idx="23"/>
          </p:nvPr>
        </p:nvSpPr>
        <p:spPr>
          <a:xfrm>
            <a:off x="8440475" y="4655500"/>
            <a:ext cx="703500" cy="452700"/>
          </a:xfrm>
          <a:prstGeom prst="rect">
            <a:avLst/>
          </a:prstGeom>
        </p:spPr>
        <p:txBody>
          <a:bodyPr spcFirstLastPara="1" wrap="square" lIns="0" tIns="0" rIns="72000" bIns="0" anchor="ctr" anchorCtr="0">
            <a:noAutofit/>
          </a:bodyPr>
          <a:lstStyle>
            <a:lvl1pPr lvl="0" algn="r">
              <a:spcBef>
                <a:spcPts val="0"/>
              </a:spcBef>
              <a:spcAft>
                <a:spcPts val="0"/>
              </a:spcAft>
              <a:buClr>
                <a:schemeClr val="dk1"/>
              </a:buClr>
              <a:buSzPts val="2800"/>
              <a:buFont typeface="Hanken Grotesk"/>
              <a:buNone/>
              <a:defRPr sz="2800"/>
            </a:lvl1pPr>
            <a:lvl2pPr lvl="1" algn="r">
              <a:spcBef>
                <a:spcPts val="0"/>
              </a:spcBef>
              <a:spcAft>
                <a:spcPts val="0"/>
              </a:spcAft>
              <a:buClr>
                <a:schemeClr val="dk1"/>
              </a:buClr>
              <a:buSzPts val="2800"/>
              <a:buFont typeface="Hanken Grotesk"/>
              <a:buNone/>
              <a:defRPr sz="2800"/>
            </a:lvl2pPr>
            <a:lvl3pPr lvl="2" algn="r">
              <a:spcBef>
                <a:spcPts val="0"/>
              </a:spcBef>
              <a:spcAft>
                <a:spcPts val="0"/>
              </a:spcAft>
              <a:buClr>
                <a:schemeClr val="dk1"/>
              </a:buClr>
              <a:buSzPts val="2800"/>
              <a:buFont typeface="Hanken Grotesk"/>
              <a:buNone/>
              <a:defRPr sz="2800"/>
            </a:lvl3pPr>
            <a:lvl4pPr lvl="3" algn="r">
              <a:spcBef>
                <a:spcPts val="0"/>
              </a:spcBef>
              <a:spcAft>
                <a:spcPts val="0"/>
              </a:spcAft>
              <a:buClr>
                <a:schemeClr val="dk1"/>
              </a:buClr>
              <a:buSzPts val="2800"/>
              <a:buFont typeface="Hanken Grotesk"/>
              <a:buNone/>
              <a:defRPr sz="2800"/>
            </a:lvl4pPr>
            <a:lvl5pPr lvl="4" algn="r">
              <a:spcBef>
                <a:spcPts val="0"/>
              </a:spcBef>
              <a:spcAft>
                <a:spcPts val="0"/>
              </a:spcAft>
              <a:buClr>
                <a:schemeClr val="dk1"/>
              </a:buClr>
              <a:buSzPts val="2800"/>
              <a:buFont typeface="Hanken Grotesk"/>
              <a:buNone/>
              <a:defRPr sz="2800"/>
            </a:lvl5pPr>
            <a:lvl6pPr lvl="5" algn="r">
              <a:spcBef>
                <a:spcPts val="0"/>
              </a:spcBef>
              <a:spcAft>
                <a:spcPts val="0"/>
              </a:spcAft>
              <a:buClr>
                <a:schemeClr val="dk1"/>
              </a:buClr>
              <a:buSzPts val="2800"/>
              <a:buFont typeface="Hanken Grotesk"/>
              <a:buNone/>
              <a:defRPr sz="2800"/>
            </a:lvl6pPr>
            <a:lvl7pPr lvl="6" algn="r">
              <a:spcBef>
                <a:spcPts val="0"/>
              </a:spcBef>
              <a:spcAft>
                <a:spcPts val="0"/>
              </a:spcAft>
              <a:buClr>
                <a:schemeClr val="dk1"/>
              </a:buClr>
              <a:buSzPts val="2800"/>
              <a:buFont typeface="Hanken Grotesk"/>
              <a:buNone/>
              <a:defRPr sz="2800"/>
            </a:lvl7pPr>
            <a:lvl8pPr lvl="7" algn="r">
              <a:spcBef>
                <a:spcPts val="0"/>
              </a:spcBef>
              <a:spcAft>
                <a:spcPts val="0"/>
              </a:spcAft>
              <a:buClr>
                <a:schemeClr val="dk1"/>
              </a:buClr>
              <a:buSzPts val="2800"/>
              <a:buFont typeface="Hanken Grotesk"/>
              <a:buNone/>
              <a:defRPr sz="2800"/>
            </a:lvl8pPr>
            <a:lvl9pPr lvl="8" algn="r">
              <a:spcBef>
                <a:spcPts val="0"/>
              </a:spcBef>
              <a:spcAft>
                <a:spcPts val="0"/>
              </a:spcAft>
              <a:buClr>
                <a:schemeClr val="dk1"/>
              </a:buClr>
              <a:buSzPts val="2800"/>
              <a:buFont typeface="Hanken Grotesk"/>
              <a:buNone/>
              <a:defRPr sz="2800"/>
            </a:lvl9pPr>
          </a:lstStyle>
          <a:p>
            <a:endParaRPr/>
          </a:p>
        </p:txBody>
      </p:sp>
      <p:sp>
        <p:nvSpPr>
          <p:cNvPr id="83" name="Google Shape;83;p15"/>
          <p:cNvSpPr txBox="1">
            <a:spLocks noGrp="1"/>
          </p:cNvSpPr>
          <p:nvPr>
            <p:ph type="title"/>
          </p:nvPr>
        </p:nvSpPr>
        <p:spPr>
          <a:xfrm>
            <a:off x="594025" y="184702"/>
            <a:ext cx="3696300" cy="153900"/>
          </a:xfrm>
          <a:prstGeom prst="rect">
            <a:avLst/>
          </a:prstGeom>
        </p:spPr>
        <p:txBody>
          <a:bodyPr spcFirstLastPara="1" wrap="square" lIns="0" tIns="0" rIns="0" bIns="0" anchor="ctr" anchorCtr="0">
            <a:normAutofit/>
          </a:bodyPr>
          <a:lstStyle>
            <a:lvl1pPr lvl="0">
              <a:spcBef>
                <a:spcPts val="0"/>
              </a:spcBef>
              <a:spcAft>
                <a:spcPts val="0"/>
              </a:spcAft>
              <a:buSzPts val="1000"/>
              <a:buFont typeface="Hanken Grotesk"/>
              <a:buNone/>
              <a:defRPr sz="1000" b="1">
                <a:latin typeface="Hanken Grotesk"/>
                <a:ea typeface="Hanken Grotesk"/>
                <a:cs typeface="Hanken Grotesk"/>
                <a:sym typeface="Hanken Grotesk"/>
              </a:defRPr>
            </a:lvl1pPr>
            <a:lvl2pPr lvl="1">
              <a:spcBef>
                <a:spcPts val="0"/>
              </a:spcBef>
              <a:spcAft>
                <a:spcPts val="0"/>
              </a:spcAft>
              <a:buSzPts val="1000"/>
              <a:buFont typeface="Hanken Grotesk"/>
              <a:buNone/>
              <a:defRPr sz="1000" b="1">
                <a:latin typeface="Hanken Grotesk"/>
                <a:ea typeface="Hanken Grotesk"/>
                <a:cs typeface="Hanken Grotesk"/>
                <a:sym typeface="Hanken Grotesk"/>
              </a:defRPr>
            </a:lvl2pPr>
            <a:lvl3pPr lvl="2">
              <a:spcBef>
                <a:spcPts val="0"/>
              </a:spcBef>
              <a:spcAft>
                <a:spcPts val="0"/>
              </a:spcAft>
              <a:buSzPts val="1000"/>
              <a:buFont typeface="Hanken Grotesk"/>
              <a:buNone/>
              <a:defRPr sz="1000" b="1">
                <a:latin typeface="Hanken Grotesk"/>
                <a:ea typeface="Hanken Grotesk"/>
                <a:cs typeface="Hanken Grotesk"/>
                <a:sym typeface="Hanken Grotesk"/>
              </a:defRPr>
            </a:lvl3pPr>
            <a:lvl4pPr lvl="3">
              <a:spcBef>
                <a:spcPts val="0"/>
              </a:spcBef>
              <a:spcAft>
                <a:spcPts val="0"/>
              </a:spcAft>
              <a:buSzPts val="1000"/>
              <a:buFont typeface="Hanken Grotesk"/>
              <a:buNone/>
              <a:defRPr sz="1000" b="1">
                <a:latin typeface="Hanken Grotesk"/>
                <a:ea typeface="Hanken Grotesk"/>
                <a:cs typeface="Hanken Grotesk"/>
                <a:sym typeface="Hanken Grotesk"/>
              </a:defRPr>
            </a:lvl4pPr>
            <a:lvl5pPr lvl="4">
              <a:spcBef>
                <a:spcPts val="0"/>
              </a:spcBef>
              <a:spcAft>
                <a:spcPts val="0"/>
              </a:spcAft>
              <a:buSzPts val="1000"/>
              <a:buFont typeface="Hanken Grotesk"/>
              <a:buNone/>
              <a:defRPr sz="1000" b="1">
                <a:latin typeface="Hanken Grotesk"/>
                <a:ea typeface="Hanken Grotesk"/>
                <a:cs typeface="Hanken Grotesk"/>
                <a:sym typeface="Hanken Grotesk"/>
              </a:defRPr>
            </a:lvl5pPr>
            <a:lvl6pPr lvl="5">
              <a:spcBef>
                <a:spcPts val="0"/>
              </a:spcBef>
              <a:spcAft>
                <a:spcPts val="0"/>
              </a:spcAft>
              <a:buSzPts val="1000"/>
              <a:buFont typeface="Hanken Grotesk"/>
              <a:buNone/>
              <a:defRPr sz="1000" b="1">
                <a:latin typeface="Hanken Grotesk"/>
                <a:ea typeface="Hanken Grotesk"/>
                <a:cs typeface="Hanken Grotesk"/>
                <a:sym typeface="Hanken Grotesk"/>
              </a:defRPr>
            </a:lvl6pPr>
            <a:lvl7pPr lvl="6">
              <a:spcBef>
                <a:spcPts val="0"/>
              </a:spcBef>
              <a:spcAft>
                <a:spcPts val="0"/>
              </a:spcAft>
              <a:buSzPts val="1000"/>
              <a:buFont typeface="Hanken Grotesk"/>
              <a:buNone/>
              <a:defRPr sz="1000" b="1">
                <a:latin typeface="Hanken Grotesk"/>
                <a:ea typeface="Hanken Grotesk"/>
                <a:cs typeface="Hanken Grotesk"/>
                <a:sym typeface="Hanken Grotesk"/>
              </a:defRPr>
            </a:lvl7pPr>
            <a:lvl8pPr lvl="7">
              <a:spcBef>
                <a:spcPts val="0"/>
              </a:spcBef>
              <a:spcAft>
                <a:spcPts val="0"/>
              </a:spcAft>
              <a:buSzPts val="1000"/>
              <a:buFont typeface="Hanken Grotesk"/>
              <a:buNone/>
              <a:defRPr sz="1000" b="1">
                <a:latin typeface="Hanken Grotesk"/>
                <a:ea typeface="Hanken Grotesk"/>
                <a:cs typeface="Hanken Grotesk"/>
                <a:sym typeface="Hanken Grotesk"/>
              </a:defRPr>
            </a:lvl8pPr>
            <a:lvl9pPr lvl="8">
              <a:spcBef>
                <a:spcPts val="0"/>
              </a:spcBef>
              <a:spcAft>
                <a:spcPts val="0"/>
              </a:spcAft>
              <a:buSzPts val="1000"/>
              <a:buFont typeface="Hanken Grotesk"/>
              <a:buNone/>
              <a:defRPr sz="1000" b="1">
                <a:latin typeface="Hanken Grotesk"/>
                <a:ea typeface="Hanken Grotesk"/>
                <a:cs typeface="Hanken Grotesk"/>
                <a:sym typeface="Hanken Grotesk"/>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Folder Orange">
  <p:cSld name="CUSTOM_1">
    <p:spTree>
      <p:nvGrpSpPr>
        <p:cNvPr id="1" name="Shape 84"/>
        <p:cNvGrpSpPr/>
        <p:nvPr/>
      </p:nvGrpSpPr>
      <p:grpSpPr>
        <a:xfrm>
          <a:off x="0" y="0"/>
          <a:ext cx="0" cy="0"/>
          <a:chOff x="0" y="0"/>
          <a:chExt cx="0" cy="0"/>
        </a:xfrm>
      </p:grpSpPr>
      <p:sp>
        <p:nvSpPr>
          <p:cNvPr id="85" name="Google Shape;85;p16"/>
          <p:cNvSpPr txBox="1">
            <a:spLocks noGrp="1"/>
          </p:cNvSpPr>
          <p:nvPr>
            <p:ph type="subTitle" idx="1"/>
          </p:nvPr>
        </p:nvSpPr>
        <p:spPr>
          <a:xfrm>
            <a:off x="1314600"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86" name="Google Shape;86;p16"/>
          <p:cNvSpPr txBox="1">
            <a:spLocks noGrp="1"/>
          </p:cNvSpPr>
          <p:nvPr>
            <p:ph type="subTitle" idx="2"/>
          </p:nvPr>
        </p:nvSpPr>
        <p:spPr>
          <a:xfrm>
            <a:off x="2783538"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87" name="Google Shape;87;p16"/>
          <p:cNvSpPr/>
          <p:nvPr/>
        </p:nvSpPr>
        <p:spPr>
          <a:xfrm>
            <a:off x="-2450" y="486600"/>
            <a:ext cx="9144000" cy="4656900"/>
          </a:xfrm>
          <a:prstGeom prst="roundRect">
            <a:avLst>
              <a:gd name="adj" fmla="val 0"/>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28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88" name="Google Shape;88;p16"/>
          <p:cNvSpPr txBox="1">
            <a:spLocks noGrp="1"/>
          </p:cNvSpPr>
          <p:nvPr>
            <p:ph type="subTitle" idx="3"/>
          </p:nvPr>
        </p:nvSpPr>
        <p:spPr>
          <a:xfrm>
            <a:off x="4228850"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89" name="Google Shape;89;p16"/>
          <p:cNvSpPr txBox="1">
            <a:spLocks noGrp="1"/>
          </p:cNvSpPr>
          <p:nvPr>
            <p:ph type="subTitle" idx="4"/>
          </p:nvPr>
        </p:nvSpPr>
        <p:spPr>
          <a:xfrm>
            <a:off x="5724100"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90" name="Google Shape;90;p16"/>
          <p:cNvSpPr txBox="1">
            <a:spLocks noGrp="1"/>
          </p:cNvSpPr>
          <p:nvPr>
            <p:ph type="title"/>
          </p:nvPr>
        </p:nvSpPr>
        <p:spPr>
          <a:xfrm>
            <a:off x="1399000" y="2328176"/>
            <a:ext cx="6881700" cy="781500"/>
          </a:xfrm>
          <a:prstGeom prst="rect">
            <a:avLst/>
          </a:prstGeom>
        </p:spPr>
        <p:txBody>
          <a:bodyPr spcFirstLastPara="1" wrap="square" lIns="91425" tIns="0" rIns="91425" bIns="0" anchor="t" anchorCtr="0">
            <a:normAutofit/>
          </a:bodyPr>
          <a:lstStyle>
            <a:lvl1pPr lvl="0">
              <a:spcBef>
                <a:spcPts val="0"/>
              </a:spcBef>
              <a:spcAft>
                <a:spcPts val="0"/>
              </a:spcAft>
              <a:buSzPts val="4200"/>
              <a:buFont typeface="Hanken Grotesk Light"/>
              <a:buNone/>
              <a:defRPr sz="4200">
                <a:latin typeface="Hanken Grotesk Light"/>
                <a:ea typeface="Hanken Grotesk Light"/>
                <a:cs typeface="Hanken Grotesk Light"/>
                <a:sym typeface="Hanken Grotesk Light"/>
              </a:defRPr>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91" name="Google Shape;91;p16"/>
          <p:cNvSpPr txBox="1">
            <a:spLocks noGrp="1"/>
          </p:cNvSpPr>
          <p:nvPr>
            <p:ph type="title" idx="5"/>
          </p:nvPr>
        </p:nvSpPr>
        <p:spPr>
          <a:xfrm>
            <a:off x="1399000" y="3779000"/>
            <a:ext cx="6881700" cy="774000"/>
          </a:xfrm>
          <a:prstGeom prst="rect">
            <a:avLst/>
          </a:prstGeom>
        </p:spPr>
        <p:txBody>
          <a:bodyPr spcFirstLastPara="1" wrap="square" lIns="91425" tIns="0" rIns="91425" bIns="0" anchor="t" anchorCtr="0">
            <a:normAutofit/>
          </a:bodyPr>
          <a:lstStyle>
            <a:lvl1pPr lvl="0">
              <a:spcBef>
                <a:spcPts val="0"/>
              </a:spcBef>
              <a:spcAft>
                <a:spcPts val="0"/>
              </a:spcAft>
              <a:buSzPts val="4200"/>
              <a:buFont typeface="Hanken Grotesk Light"/>
              <a:buNone/>
              <a:defRPr sz="4200">
                <a:latin typeface="Hanken Grotesk Light"/>
                <a:ea typeface="Hanken Grotesk Light"/>
                <a:cs typeface="Hanken Grotesk Light"/>
                <a:sym typeface="Hanken Grotesk Light"/>
              </a:defRPr>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92" name="Google Shape;92;p16"/>
          <p:cNvSpPr txBox="1">
            <a:spLocks noGrp="1"/>
          </p:cNvSpPr>
          <p:nvPr>
            <p:ph type="title" idx="6"/>
          </p:nvPr>
        </p:nvSpPr>
        <p:spPr>
          <a:xfrm>
            <a:off x="1399000" y="858998"/>
            <a:ext cx="6881700" cy="781500"/>
          </a:xfrm>
          <a:prstGeom prst="rect">
            <a:avLst/>
          </a:prstGeom>
        </p:spPr>
        <p:txBody>
          <a:bodyPr spcFirstLastPara="1" wrap="square" lIns="91425" tIns="0" rIns="91425" bIns="0" anchor="t" anchorCtr="0">
            <a:normAutofit/>
          </a:bodyPr>
          <a:lstStyle>
            <a:lvl1pPr lvl="0">
              <a:spcBef>
                <a:spcPts val="0"/>
              </a:spcBef>
              <a:spcAft>
                <a:spcPts val="0"/>
              </a:spcAft>
              <a:buSzPts val="4200"/>
              <a:buFont typeface="Hanken Grotesk Light"/>
              <a:buNone/>
              <a:defRPr sz="4200">
                <a:latin typeface="Hanken Grotesk Light"/>
                <a:ea typeface="Hanken Grotesk Light"/>
                <a:cs typeface="Hanken Grotesk Light"/>
                <a:sym typeface="Hanken Grotesk Light"/>
              </a:defRPr>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93" name="Google Shape;93;p16"/>
          <p:cNvSpPr/>
          <p:nvPr/>
        </p:nvSpPr>
        <p:spPr>
          <a:xfrm>
            <a:off x="1399001" y="4559050"/>
            <a:ext cx="1440300" cy="2520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94" name="Google Shape;94;p16"/>
          <p:cNvSpPr/>
          <p:nvPr/>
        </p:nvSpPr>
        <p:spPr>
          <a:xfrm>
            <a:off x="1399026" y="3106187"/>
            <a:ext cx="1440300" cy="2520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95" name="Google Shape;95;p16"/>
          <p:cNvSpPr/>
          <p:nvPr/>
        </p:nvSpPr>
        <p:spPr>
          <a:xfrm>
            <a:off x="1399001" y="1640387"/>
            <a:ext cx="1440300" cy="2520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96" name="Google Shape;96;p16"/>
          <p:cNvSpPr txBox="1">
            <a:spLocks noGrp="1"/>
          </p:cNvSpPr>
          <p:nvPr>
            <p:ph type="title" idx="7"/>
          </p:nvPr>
        </p:nvSpPr>
        <p:spPr>
          <a:xfrm>
            <a:off x="1552450" y="3144818"/>
            <a:ext cx="1133400" cy="176700"/>
          </a:xfrm>
          <a:prstGeom prst="rect">
            <a:avLst/>
          </a:prstGeom>
        </p:spPr>
        <p:txBody>
          <a:bodyPr spcFirstLastPara="1" wrap="square" lIns="91425" tIns="0" rIns="91425" bIns="91425" anchor="t" anchorCtr="0">
            <a:normAutofit/>
          </a:bodyPr>
          <a:lstStyle>
            <a:lvl1pPr lvl="0" algn="ctr">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1pPr>
            <a:lvl2pPr lvl="1">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2pPr>
            <a:lvl3pPr lvl="2">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3pPr>
            <a:lvl4pPr lvl="3">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4pPr>
            <a:lvl5pPr lvl="4">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5pPr>
            <a:lvl6pPr lvl="5">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6pPr>
            <a:lvl7pPr lvl="6">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7pPr>
            <a:lvl8pPr lvl="7">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8pPr>
            <a:lvl9pPr lvl="8">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9pPr>
          </a:lstStyle>
          <a:p>
            <a:endParaRPr/>
          </a:p>
        </p:txBody>
      </p:sp>
      <p:sp>
        <p:nvSpPr>
          <p:cNvPr id="97" name="Google Shape;97;p16"/>
          <p:cNvSpPr txBox="1">
            <a:spLocks noGrp="1"/>
          </p:cNvSpPr>
          <p:nvPr>
            <p:ph type="title" idx="8"/>
          </p:nvPr>
        </p:nvSpPr>
        <p:spPr>
          <a:xfrm>
            <a:off x="1552450" y="4601474"/>
            <a:ext cx="1133400" cy="176700"/>
          </a:xfrm>
          <a:prstGeom prst="rect">
            <a:avLst/>
          </a:prstGeom>
        </p:spPr>
        <p:txBody>
          <a:bodyPr spcFirstLastPara="1" wrap="square" lIns="91425" tIns="0" rIns="91425" bIns="91425" anchor="t" anchorCtr="0">
            <a:normAutofit/>
          </a:bodyPr>
          <a:lstStyle>
            <a:lvl1pPr lvl="0" algn="ctr">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1pPr>
            <a:lvl2pPr lvl="1">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2pPr>
            <a:lvl3pPr lvl="2">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3pPr>
            <a:lvl4pPr lvl="3">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4pPr>
            <a:lvl5pPr lvl="4">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5pPr>
            <a:lvl6pPr lvl="5">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6pPr>
            <a:lvl7pPr lvl="6">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7pPr>
            <a:lvl8pPr lvl="7">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8pPr>
            <a:lvl9pPr lvl="8">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9pPr>
          </a:lstStyle>
          <a:p>
            <a:endParaRPr/>
          </a:p>
        </p:txBody>
      </p:sp>
      <p:sp>
        <p:nvSpPr>
          <p:cNvPr id="98" name="Google Shape;98;p16"/>
          <p:cNvSpPr txBox="1">
            <a:spLocks noGrp="1"/>
          </p:cNvSpPr>
          <p:nvPr>
            <p:ph type="title" idx="9"/>
          </p:nvPr>
        </p:nvSpPr>
        <p:spPr>
          <a:xfrm>
            <a:off x="1552450" y="1678277"/>
            <a:ext cx="1133400" cy="176700"/>
          </a:xfrm>
          <a:prstGeom prst="rect">
            <a:avLst/>
          </a:prstGeom>
        </p:spPr>
        <p:txBody>
          <a:bodyPr spcFirstLastPara="1" wrap="square" lIns="91425" tIns="0" rIns="91425" bIns="91425" anchor="t" anchorCtr="0">
            <a:normAutofit/>
          </a:bodyPr>
          <a:lstStyle>
            <a:lvl1pPr lvl="0" algn="ctr">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1pPr>
            <a:lvl2pPr lvl="1">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2pPr>
            <a:lvl3pPr lvl="2">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3pPr>
            <a:lvl4pPr lvl="3">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4pPr>
            <a:lvl5pPr lvl="4">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5pPr>
            <a:lvl6pPr lvl="5">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6pPr>
            <a:lvl7pPr lvl="6">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7pPr>
            <a:lvl8pPr lvl="7">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8pPr>
            <a:lvl9pPr lvl="8">
              <a:spcBef>
                <a:spcPts val="0"/>
              </a:spcBef>
              <a:spcAft>
                <a:spcPts val="0"/>
              </a:spcAft>
              <a:buSzPts val="1000"/>
              <a:buFont typeface="Hanken Grotesk SemiBold"/>
              <a:buNone/>
              <a:defRPr sz="1000">
                <a:latin typeface="Hanken Grotesk SemiBold"/>
                <a:ea typeface="Hanken Grotesk SemiBold"/>
                <a:cs typeface="Hanken Grotesk SemiBold"/>
                <a:sym typeface="Hanken Grotesk SemiBold"/>
              </a:defRPr>
            </a:lvl9pPr>
          </a:lstStyle>
          <a:p>
            <a:endParaRPr/>
          </a:p>
        </p:txBody>
      </p:sp>
      <p:sp>
        <p:nvSpPr>
          <p:cNvPr id="99" name="Google Shape;99;p16"/>
          <p:cNvSpPr>
            <a:spLocks noGrp="1"/>
          </p:cNvSpPr>
          <p:nvPr>
            <p:ph type="pic" idx="13"/>
          </p:nvPr>
        </p:nvSpPr>
        <p:spPr>
          <a:xfrm>
            <a:off x="325850" y="928525"/>
            <a:ext cx="930900" cy="930900"/>
          </a:xfrm>
          <a:prstGeom prst="roundRect">
            <a:avLst>
              <a:gd name="adj" fmla="val 12343"/>
            </a:avLst>
          </a:prstGeom>
          <a:solidFill>
            <a:schemeClr val="lt1"/>
          </a:solidFill>
          <a:ln>
            <a:noFill/>
          </a:ln>
        </p:spPr>
      </p:sp>
      <p:sp>
        <p:nvSpPr>
          <p:cNvPr id="100" name="Google Shape;100;p16"/>
          <p:cNvSpPr>
            <a:spLocks noGrp="1"/>
          </p:cNvSpPr>
          <p:nvPr>
            <p:ph type="pic" idx="14"/>
          </p:nvPr>
        </p:nvSpPr>
        <p:spPr>
          <a:xfrm>
            <a:off x="325850" y="2396325"/>
            <a:ext cx="930900" cy="930900"/>
          </a:xfrm>
          <a:prstGeom prst="roundRect">
            <a:avLst>
              <a:gd name="adj" fmla="val 12343"/>
            </a:avLst>
          </a:prstGeom>
          <a:solidFill>
            <a:schemeClr val="lt1"/>
          </a:solidFill>
          <a:ln>
            <a:noFill/>
          </a:ln>
        </p:spPr>
      </p:sp>
      <p:sp>
        <p:nvSpPr>
          <p:cNvPr id="101" name="Google Shape;101;p16"/>
          <p:cNvSpPr>
            <a:spLocks noGrp="1"/>
          </p:cNvSpPr>
          <p:nvPr>
            <p:ph type="pic" idx="15"/>
          </p:nvPr>
        </p:nvSpPr>
        <p:spPr>
          <a:xfrm>
            <a:off x="325850" y="3849175"/>
            <a:ext cx="930900" cy="930900"/>
          </a:xfrm>
          <a:prstGeom prst="roundRect">
            <a:avLst>
              <a:gd name="adj" fmla="val 12343"/>
            </a:avLst>
          </a:prstGeom>
          <a:solidFill>
            <a:schemeClr val="lt1"/>
          </a:solidFill>
          <a:ln>
            <a:noFill/>
          </a:ln>
        </p:spPr>
      </p:sp>
      <p:sp>
        <p:nvSpPr>
          <p:cNvPr id="102" name="Google Shape;102;p16"/>
          <p:cNvSpPr txBox="1">
            <a:spLocks noGrp="1"/>
          </p:cNvSpPr>
          <p:nvPr>
            <p:ph type="body" idx="16"/>
          </p:nvPr>
        </p:nvSpPr>
        <p:spPr>
          <a:xfrm>
            <a:off x="3060150" y="1598250"/>
            <a:ext cx="5311800" cy="403500"/>
          </a:xfrm>
          <a:prstGeom prst="rect">
            <a:avLst/>
          </a:prstGeom>
        </p:spPr>
        <p:txBody>
          <a:bodyPr spcFirstLastPara="1" wrap="square" lIns="91425" tIns="0"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03" name="Google Shape;103;p16"/>
          <p:cNvSpPr txBox="1">
            <a:spLocks noGrp="1"/>
          </p:cNvSpPr>
          <p:nvPr>
            <p:ph type="body" idx="17"/>
          </p:nvPr>
        </p:nvSpPr>
        <p:spPr>
          <a:xfrm>
            <a:off x="3060150" y="3108200"/>
            <a:ext cx="5311800" cy="403500"/>
          </a:xfrm>
          <a:prstGeom prst="rect">
            <a:avLst/>
          </a:prstGeom>
        </p:spPr>
        <p:txBody>
          <a:bodyPr spcFirstLastPara="1" wrap="square" lIns="91425" tIns="0"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04" name="Google Shape;104;p16"/>
          <p:cNvSpPr txBox="1">
            <a:spLocks noGrp="1"/>
          </p:cNvSpPr>
          <p:nvPr>
            <p:ph type="body" idx="18"/>
          </p:nvPr>
        </p:nvSpPr>
        <p:spPr>
          <a:xfrm>
            <a:off x="3060150" y="4553025"/>
            <a:ext cx="5311800" cy="403500"/>
          </a:xfrm>
          <a:prstGeom prst="rect">
            <a:avLst/>
          </a:prstGeom>
        </p:spPr>
        <p:txBody>
          <a:bodyPr spcFirstLastPara="1" wrap="square" lIns="91425" tIns="0"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Folder Orange 2">
  <p:cSld name="CUSTOM_1_2">
    <p:spTree>
      <p:nvGrpSpPr>
        <p:cNvPr id="1" name="Shape 105"/>
        <p:cNvGrpSpPr/>
        <p:nvPr/>
      </p:nvGrpSpPr>
      <p:grpSpPr>
        <a:xfrm>
          <a:off x="0" y="0"/>
          <a:ext cx="0" cy="0"/>
          <a:chOff x="0" y="0"/>
          <a:chExt cx="0" cy="0"/>
        </a:xfrm>
      </p:grpSpPr>
      <p:sp>
        <p:nvSpPr>
          <p:cNvPr id="106" name="Google Shape;106;p17"/>
          <p:cNvSpPr/>
          <p:nvPr/>
        </p:nvSpPr>
        <p:spPr>
          <a:xfrm>
            <a:off x="-2450" y="486600"/>
            <a:ext cx="9144000" cy="4656900"/>
          </a:xfrm>
          <a:prstGeom prst="roundRect">
            <a:avLst>
              <a:gd name="adj" fmla="val 0"/>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28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107" name="Google Shape;107;p17"/>
          <p:cNvSpPr txBox="1">
            <a:spLocks noGrp="1"/>
          </p:cNvSpPr>
          <p:nvPr>
            <p:ph type="subTitle" idx="1"/>
          </p:nvPr>
        </p:nvSpPr>
        <p:spPr>
          <a:xfrm>
            <a:off x="1314600"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108" name="Google Shape;108;p17"/>
          <p:cNvSpPr txBox="1">
            <a:spLocks noGrp="1"/>
          </p:cNvSpPr>
          <p:nvPr>
            <p:ph type="subTitle" idx="2"/>
          </p:nvPr>
        </p:nvSpPr>
        <p:spPr>
          <a:xfrm>
            <a:off x="2783538"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109" name="Google Shape;109;p17"/>
          <p:cNvSpPr txBox="1">
            <a:spLocks noGrp="1"/>
          </p:cNvSpPr>
          <p:nvPr>
            <p:ph type="subTitle" idx="3"/>
          </p:nvPr>
        </p:nvSpPr>
        <p:spPr>
          <a:xfrm>
            <a:off x="4228850"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110" name="Google Shape;110;p17"/>
          <p:cNvSpPr txBox="1">
            <a:spLocks noGrp="1"/>
          </p:cNvSpPr>
          <p:nvPr>
            <p:ph type="subTitle" idx="4"/>
          </p:nvPr>
        </p:nvSpPr>
        <p:spPr>
          <a:xfrm>
            <a:off x="5724100"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111" name="Google Shape;111;p17"/>
          <p:cNvSpPr txBox="1">
            <a:spLocks noGrp="1"/>
          </p:cNvSpPr>
          <p:nvPr>
            <p:ph type="title"/>
          </p:nvPr>
        </p:nvSpPr>
        <p:spPr>
          <a:xfrm>
            <a:off x="596525" y="753331"/>
            <a:ext cx="7062000" cy="855000"/>
          </a:xfrm>
          <a:prstGeom prst="rect">
            <a:avLst/>
          </a:prstGeom>
        </p:spPr>
        <p:txBody>
          <a:bodyPr spcFirstLastPara="1" wrap="square" lIns="91425" tIns="0" rIns="91425" bIns="91425" anchor="t" anchorCtr="0">
            <a:normAutofit/>
          </a:bodyPr>
          <a:lstStyle>
            <a:lvl1pPr lvl="0">
              <a:spcBef>
                <a:spcPts val="0"/>
              </a:spcBef>
              <a:spcAft>
                <a:spcPts val="0"/>
              </a:spcAft>
              <a:buSzPts val="28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2" name="Google Shape;112;p17"/>
          <p:cNvSpPr txBox="1">
            <a:spLocks noGrp="1"/>
          </p:cNvSpPr>
          <p:nvPr>
            <p:ph type="title" idx="5"/>
          </p:nvPr>
        </p:nvSpPr>
        <p:spPr>
          <a:xfrm>
            <a:off x="1279000" y="2812875"/>
            <a:ext cx="2242800" cy="365700"/>
          </a:xfrm>
          <a:prstGeom prst="rect">
            <a:avLst/>
          </a:prstGeom>
        </p:spPr>
        <p:txBody>
          <a:bodyPr spcFirstLastPara="1" wrap="square" lIns="91425" tIns="0" rIns="91425" bIns="91425" anchor="t" anchorCtr="0">
            <a:normAutofit/>
          </a:bodyPr>
          <a:lstStyle>
            <a:lvl1pPr lvl="0">
              <a:spcBef>
                <a:spcPts val="0"/>
              </a:spcBef>
              <a:spcAft>
                <a:spcPts val="0"/>
              </a:spcAft>
              <a:buSzPts val="1800"/>
              <a:buNone/>
              <a:defRPr sz="1800">
                <a:latin typeface="Hanken Grotesk Light"/>
                <a:ea typeface="Hanken Grotesk Light"/>
                <a:cs typeface="Hanken Grotesk Light"/>
                <a:sym typeface="Hanken Grotesk Ligh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3" name="Google Shape;113;p17"/>
          <p:cNvSpPr txBox="1">
            <a:spLocks noGrp="1"/>
          </p:cNvSpPr>
          <p:nvPr>
            <p:ph type="title" idx="6"/>
          </p:nvPr>
        </p:nvSpPr>
        <p:spPr>
          <a:xfrm>
            <a:off x="1279000" y="3854630"/>
            <a:ext cx="2242800" cy="365700"/>
          </a:xfrm>
          <a:prstGeom prst="rect">
            <a:avLst/>
          </a:prstGeom>
        </p:spPr>
        <p:txBody>
          <a:bodyPr spcFirstLastPara="1" wrap="square" lIns="91425" tIns="0" rIns="91425" bIns="91425" anchor="t" anchorCtr="0">
            <a:normAutofit/>
          </a:bodyPr>
          <a:lstStyle>
            <a:lvl1pPr lvl="0">
              <a:spcBef>
                <a:spcPts val="0"/>
              </a:spcBef>
              <a:spcAft>
                <a:spcPts val="0"/>
              </a:spcAft>
              <a:buSzPts val="1800"/>
              <a:buNone/>
              <a:defRPr sz="1800">
                <a:latin typeface="Hanken Grotesk Light"/>
                <a:ea typeface="Hanken Grotesk Light"/>
                <a:cs typeface="Hanken Grotesk Light"/>
                <a:sym typeface="Hanken Grotesk Ligh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4" name="Google Shape;114;p17"/>
          <p:cNvSpPr txBox="1">
            <a:spLocks noGrp="1"/>
          </p:cNvSpPr>
          <p:nvPr>
            <p:ph type="title" idx="7"/>
          </p:nvPr>
        </p:nvSpPr>
        <p:spPr>
          <a:xfrm>
            <a:off x="4917850" y="1749478"/>
            <a:ext cx="2242800" cy="365700"/>
          </a:xfrm>
          <a:prstGeom prst="rect">
            <a:avLst/>
          </a:prstGeom>
        </p:spPr>
        <p:txBody>
          <a:bodyPr spcFirstLastPara="1" wrap="square" lIns="91425" tIns="0" rIns="91425" bIns="91425" anchor="t" anchorCtr="0">
            <a:normAutofit/>
          </a:bodyPr>
          <a:lstStyle>
            <a:lvl1pPr lvl="0">
              <a:spcBef>
                <a:spcPts val="0"/>
              </a:spcBef>
              <a:spcAft>
                <a:spcPts val="0"/>
              </a:spcAft>
              <a:buSzPts val="1800"/>
              <a:buNone/>
              <a:defRPr sz="1800">
                <a:latin typeface="Hanken Grotesk Light"/>
                <a:ea typeface="Hanken Grotesk Light"/>
                <a:cs typeface="Hanken Grotesk Light"/>
                <a:sym typeface="Hanken Grotesk Light"/>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15" name="Google Shape;115;p17"/>
          <p:cNvSpPr txBox="1">
            <a:spLocks noGrp="1"/>
          </p:cNvSpPr>
          <p:nvPr>
            <p:ph type="title" idx="8"/>
          </p:nvPr>
        </p:nvSpPr>
        <p:spPr>
          <a:xfrm>
            <a:off x="4917850" y="3854630"/>
            <a:ext cx="2242800" cy="365700"/>
          </a:xfrm>
          <a:prstGeom prst="rect">
            <a:avLst/>
          </a:prstGeom>
        </p:spPr>
        <p:txBody>
          <a:bodyPr spcFirstLastPara="1" wrap="square" lIns="91425" tIns="0" rIns="91425" bIns="91425" anchor="t" anchorCtr="0">
            <a:normAutofit/>
          </a:bodyPr>
          <a:lstStyle>
            <a:lvl1pPr lvl="0">
              <a:spcBef>
                <a:spcPts val="0"/>
              </a:spcBef>
              <a:spcAft>
                <a:spcPts val="0"/>
              </a:spcAft>
              <a:buSzPts val="1800"/>
              <a:buNone/>
              <a:defRPr sz="1800">
                <a:latin typeface="Hanken Grotesk Light"/>
                <a:ea typeface="Hanken Grotesk Light"/>
                <a:cs typeface="Hanken Grotesk Light"/>
                <a:sym typeface="Hanken Grotesk Ligh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6" name="Google Shape;116;p17"/>
          <p:cNvSpPr txBox="1">
            <a:spLocks noGrp="1"/>
          </p:cNvSpPr>
          <p:nvPr>
            <p:ph type="title" idx="9"/>
          </p:nvPr>
        </p:nvSpPr>
        <p:spPr>
          <a:xfrm>
            <a:off x="4925175" y="2812875"/>
            <a:ext cx="2242800" cy="365700"/>
          </a:xfrm>
          <a:prstGeom prst="rect">
            <a:avLst/>
          </a:prstGeom>
        </p:spPr>
        <p:txBody>
          <a:bodyPr spcFirstLastPara="1" wrap="square" lIns="91425" tIns="0" rIns="91425" bIns="91425" anchor="t" anchorCtr="0">
            <a:normAutofit/>
          </a:bodyPr>
          <a:lstStyle>
            <a:lvl1pPr lvl="0">
              <a:spcBef>
                <a:spcPts val="0"/>
              </a:spcBef>
              <a:spcAft>
                <a:spcPts val="0"/>
              </a:spcAft>
              <a:buSzPts val="1800"/>
              <a:buNone/>
              <a:defRPr sz="1800">
                <a:latin typeface="Hanken Grotesk Light"/>
                <a:ea typeface="Hanken Grotesk Light"/>
                <a:cs typeface="Hanken Grotesk Light"/>
                <a:sym typeface="Hanken Grotesk Ligh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7" name="Google Shape;117;p17"/>
          <p:cNvSpPr>
            <a:spLocks noGrp="1"/>
          </p:cNvSpPr>
          <p:nvPr>
            <p:ph type="pic" idx="13"/>
          </p:nvPr>
        </p:nvSpPr>
        <p:spPr>
          <a:xfrm>
            <a:off x="4021150" y="1690575"/>
            <a:ext cx="735600" cy="735600"/>
          </a:xfrm>
          <a:prstGeom prst="ellipse">
            <a:avLst/>
          </a:prstGeom>
          <a:noFill/>
          <a:ln>
            <a:noFill/>
          </a:ln>
        </p:spPr>
      </p:sp>
      <p:sp>
        <p:nvSpPr>
          <p:cNvPr id="118" name="Google Shape;118;p17"/>
          <p:cNvSpPr>
            <a:spLocks noGrp="1"/>
          </p:cNvSpPr>
          <p:nvPr>
            <p:ph type="pic" idx="14"/>
          </p:nvPr>
        </p:nvSpPr>
        <p:spPr>
          <a:xfrm>
            <a:off x="4021150" y="2738375"/>
            <a:ext cx="735600" cy="735600"/>
          </a:xfrm>
          <a:prstGeom prst="ellipse">
            <a:avLst/>
          </a:prstGeom>
          <a:noFill/>
          <a:ln>
            <a:noFill/>
          </a:ln>
        </p:spPr>
      </p:sp>
      <p:sp>
        <p:nvSpPr>
          <p:cNvPr id="119" name="Google Shape;119;p17"/>
          <p:cNvSpPr>
            <a:spLocks noGrp="1"/>
          </p:cNvSpPr>
          <p:nvPr>
            <p:ph type="pic" idx="15"/>
          </p:nvPr>
        </p:nvSpPr>
        <p:spPr>
          <a:xfrm>
            <a:off x="4021150" y="3789600"/>
            <a:ext cx="735600" cy="735600"/>
          </a:xfrm>
          <a:prstGeom prst="ellipse">
            <a:avLst/>
          </a:prstGeom>
          <a:noFill/>
          <a:ln>
            <a:noFill/>
          </a:ln>
        </p:spPr>
      </p:sp>
      <p:sp>
        <p:nvSpPr>
          <p:cNvPr id="120" name="Google Shape;120;p17"/>
          <p:cNvSpPr>
            <a:spLocks noGrp="1"/>
          </p:cNvSpPr>
          <p:nvPr>
            <p:ph type="pic" idx="16"/>
          </p:nvPr>
        </p:nvSpPr>
        <p:spPr>
          <a:xfrm>
            <a:off x="377300" y="1690575"/>
            <a:ext cx="735600" cy="735600"/>
          </a:xfrm>
          <a:prstGeom prst="ellipse">
            <a:avLst/>
          </a:prstGeom>
          <a:noFill/>
          <a:ln>
            <a:noFill/>
          </a:ln>
        </p:spPr>
      </p:sp>
      <p:sp>
        <p:nvSpPr>
          <p:cNvPr id="121" name="Google Shape;121;p17"/>
          <p:cNvSpPr>
            <a:spLocks noGrp="1"/>
          </p:cNvSpPr>
          <p:nvPr>
            <p:ph type="pic" idx="17"/>
          </p:nvPr>
        </p:nvSpPr>
        <p:spPr>
          <a:xfrm>
            <a:off x="377300" y="2738375"/>
            <a:ext cx="735600" cy="735600"/>
          </a:xfrm>
          <a:prstGeom prst="ellipse">
            <a:avLst/>
          </a:prstGeom>
          <a:noFill/>
          <a:ln>
            <a:noFill/>
          </a:ln>
        </p:spPr>
      </p:sp>
      <p:sp>
        <p:nvSpPr>
          <p:cNvPr id="122" name="Google Shape;122;p17"/>
          <p:cNvSpPr>
            <a:spLocks noGrp="1"/>
          </p:cNvSpPr>
          <p:nvPr>
            <p:ph type="pic" idx="18"/>
          </p:nvPr>
        </p:nvSpPr>
        <p:spPr>
          <a:xfrm>
            <a:off x="377300" y="3789600"/>
            <a:ext cx="735600" cy="735600"/>
          </a:xfrm>
          <a:prstGeom prst="ellipse">
            <a:avLst/>
          </a:prstGeom>
          <a:noFill/>
          <a:ln>
            <a:noFill/>
          </a:ln>
        </p:spPr>
      </p:sp>
      <p:sp>
        <p:nvSpPr>
          <p:cNvPr id="123" name="Google Shape;123;p17"/>
          <p:cNvSpPr txBox="1">
            <a:spLocks noGrp="1"/>
          </p:cNvSpPr>
          <p:nvPr>
            <p:ph type="title" idx="19"/>
          </p:nvPr>
        </p:nvSpPr>
        <p:spPr>
          <a:xfrm>
            <a:off x="1279000" y="1749478"/>
            <a:ext cx="2242800" cy="365700"/>
          </a:xfrm>
          <a:prstGeom prst="rect">
            <a:avLst/>
          </a:prstGeom>
        </p:spPr>
        <p:txBody>
          <a:bodyPr spcFirstLastPara="1" wrap="square" lIns="91425" tIns="0" rIns="91425" bIns="91425" anchor="t" anchorCtr="0">
            <a:normAutofit/>
          </a:bodyPr>
          <a:lstStyle>
            <a:lvl1pPr lvl="0">
              <a:spcBef>
                <a:spcPts val="0"/>
              </a:spcBef>
              <a:spcAft>
                <a:spcPts val="0"/>
              </a:spcAft>
              <a:buSzPts val="1800"/>
              <a:buNone/>
              <a:defRPr sz="1800">
                <a:latin typeface="Hanken Grotesk Light"/>
                <a:ea typeface="Hanken Grotesk Light"/>
                <a:cs typeface="Hanken Grotesk Light"/>
                <a:sym typeface="Hanken Grotesk Light"/>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24" name="Google Shape;124;p17"/>
          <p:cNvSpPr txBox="1">
            <a:spLocks noGrp="1"/>
          </p:cNvSpPr>
          <p:nvPr>
            <p:ph type="body" idx="20"/>
          </p:nvPr>
        </p:nvSpPr>
        <p:spPr>
          <a:xfrm>
            <a:off x="1279000" y="2100550"/>
            <a:ext cx="2242800" cy="262500"/>
          </a:xfrm>
          <a:prstGeom prst="rect">
            <a:avLst/>
          </a:prstGeom>
        </p:spPr>
        <p:txBody>
          <a:bodyPr spcFirstLastPara="1" wrap="square" lIns="91425" tIns="36000"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25" name="Google Shape;125;p17"/>
          <p:cNvSpPr txBox="1">
            <a:spLocks noGrp="1"/>
          </p:cNvSpPr>
          <p:nvPr>
            <p:ph type="body" idx="21"/>
          </p:nvPr>
        </p:nvSpPr>
        <p:spPr>
          <a:xfrm>
            <a:off x="1279000" y="4205800"/>
            <a:ext cx="2242800" cy="262500"/>
          </a:xfrm>
          <a:prstGeom prst="rect">
            <a:avLst/>
          </a:prstGeom>
        </p:spPr>
        <p:txBody>
          <a:bodyPr spcFirstLastPara="1" wrap="square" lIns="91425" tIns="36000"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26" name="Google Shape;126;p17"/>
          <p:cNvSpPr txBox="1">
            <a:spLocks noGrp="1"/>
          </p:cNvSpPr>
          <p:nvPr>
            <p:ph type="body" idx="22"/>
          </p:nvPr>
        </p:nvSpPr>
        <p:spPr>
          <a:xfrm>
            <a:off x="1279000" y="3164025"/>
            <a:ext cx="2242800" cy="262500"/>
          </a:xfrm>
          <a:prstGeom prst="rect">
            <a:avLst/>
          </a:prstGeom>
        </p:spPr>
        <p:txBody>
          <a:bodyPr spcFirstLastPara="1" wrap="square" lIns="91425" tIns="36000"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27" name="Google Shape;127;p17"/>
          <p:cNvSpPr txBox="1">
            <a:spLocks noGrp="1"/>
          </p:cNvSpPr>
          <p:nvPr>
            <p:ph type="body" idx="23"/>
          </p:nvPr>
        </p:nvSpPr>
        <p:spPr>
          <a:xfrm>
            <a:off x="4917850" y="2100550"/>
            <a:ext cx="2242800" cy="262500"/>
          </a:xfrm>
          <a:prstGeom prst="rect">
            <a:avLst/>
          </a:prstGeom>
        </p:spPr>
        <p:txBody>
          <a:bodyPr spcFirstLastPara="1" wrap="square" lIns="91425" tIns="36000"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28" name="Google Shape;128;p17"/>
          <p:cNvSpPr txBox="1">
            <a:spLocks noGrp="1"/>
          </p:cNvSpPr>
          <p:nvPr>
            <p:ph type="body" idx="24"/>
          </p:nvPr>
        </p:nvSpPr>
        <p:spPr>
          <a:xfrm>
            <a:off x="4917850" y="4205800"/>
            <a:ext cx="2242800" cy="262500"/>
          </a:xfrm>
          <a:prstGeom prst="rect">
            <a:avLst/>
          </a:prstGeom>
        </p:spPr>
        <p:txBody>
          <a:bodyPr spcFirstLastPara="1" wrap="square" lIns="91425" tIns="36000"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29" name="Google Shape;129;p17"/>
          <p:cNvSpPr txBox="1">
            <a:spLocks noGrp="1"/>
          </p:cNvSpPr>
          <p:nvPr>
            <p:ph type="body" idx="25"/>
          </p:nvPr>
        </p:nvSpPr>
        <p:spPr>
          <a:xfrm>
            <a:off x="4917850" y="3164025"/>
            <a:ext cx="2242800" cy="262500"/>
          </a:xfrm>
          <a:prstGeom prst="rect">
            <a:avLst/>
          </a:prstGeom>
        </p:spPr>
        <p:txBody>
          <a:bodyPr spcFirstLastPara="1" wrap="square" lIns="91425" tIns="36000"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with Folder">
  <p:cSld name="BLANK_1_1_1_1">
    <p:bg>
      <p:bgPr>
        <a:solidFill>
          <a:schemeClr val="dk2"/>
        </a:solidFill>
        <a:effectLst/>
      </p:bgPr>
    </p:bg>
    <p:spTree>
      <p:nvGrpSpPr>
        <p:cNvPr id="1" name="Shape 130"/>
        <p:cNvGrpSpPr/>
        <p:nvPr/>
      </p:nvGrpSpPr>
      <p:grpSpPr>
        <a:xfrm>
          <a:off x="0" y="0"/>
          <a:ext cx="0" cy="0"/>
          <a:chOff x="0" y="0"/>
          <a:chExt cx="0" cy="0"/>
        </a:xfrm>
      </p:grpSpPr>
      <p:grpSp>
        <p:nvGrpSpPr>
          <p:cNvPr id="131" name="Google Shape;131;p18"/>
          <p:cNvGrpSpPr/>
          <p:nvPr/>
        </p:nvGrpSpPr>
        <p:grpSpPr>
          <a:xfrm>
            <a:off x="228600" y="210088"/>
            <a:ext cx="8686800" cy="4676475"/>
            <a:chOff x="228600" y="210088"/>
            <a:chExt cx="8686800" cy="4676475"/>
          </a:xfrm>
        </p:grpSpPr>
        <p:sp>
          <p:nvSpPr>
            <p:cNvPr id="132" name="Google Shape;132;p18"/>
            <p:cNvSpPr/>
            <p:nvPr/>
          </p:nvSpPr>
          <p:spPr>
            <a:xfrm>
              <a:off x="228600" y="566563"/>
              <a:ext cx="8686800" cy="4320000"/>
            </a:xfrm>
            <a:prstGeom prst="roundRect">
              <a:avLst>
                <a:gd name="adj" fmla="val 5406"/>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133" name="Google Shape;133;p18"/>
            <p:cNvSpPr/>
            <p:nvPr/>
          </p:nvSpPr>
          <p:spPr>
            <a:xfrm>
              <a:off x="912237" y="2100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sp>
        <p:nvSpPr>
          <p:cNvPr id="134" name="Google Shape;134;p18"/>
          <p:cNvSpPr txBox="1">
            <a:spLocks noGrp="1"/>
          </p:cNvSpPr>
          <p:nvPr>
            <p:ph type="subTitle" idx="1"/>
          </p:nvPr>
        </p:nvSpPr>
        <p:spPr>
          <a:xfrm>
            <a:off x="1224650" y="210100"/>
            <a:ext cx="1676700" cy="356400"/>
          </a:xfrm>
          <a:prstGeom prst="rect">
            <a:avLst/>
          </a:prstGeom>
        </p:spPr>
        <p:txBody>
          <a:bodyPr spcFirstLastPara="1" wrap="square" lIns="91425" tIns="91425" rIns="91425" bIns="91425" anchor="t" anchorCtr="0">
            <a:normAutofit/>
          </a:bodyPr>
          <a:lstStyle>
            <a:lvl1pPr lvl="0" algn="ctr">
              <a:spcBef>
                <a:spcPts val="0"/>
              </a:spcBef>
              <a:spcAft>
                <a:spcPts val="0"/>
              </a:spcAft>
              <a:buClr>
                <a:schemeClr val="dk1"/>
              </a:buClr>
              <a:buSzPts val="1200"/>
              <a:buNone/>
              <a:defRPr sz="1200"/>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a:endParaRPr/>
          </a:p>
        </p:txBody>
      </p:sp>
      <p:sp>
        <p:nvSpPr>
          <p:cNvPr id="135" name="Google Shape;135;p18"/>
          <p:cNvSpPr txBox="1">
            <a:spLocks noGrp="1"/>
          </p:cNvSpPr>
          <p:nvPr>
            <p:ph type="body" idx="2"/>
          </p:nvPr>
        </p:nvSpPr>
        <p:spPr>
          <a:xfrm>
            <a:off x="593775" y="3900525"/>
            <a:ext cx="4346700" cy="7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b="1"/>
            </a:lvl1pPr>
            <a:lvl2pPr marL="914400" lvl="1" indent="-304800">
              <a:spcBef>
                <a:spcPts val="0"/>
              </a:spcBef>
              <a:spcAft>
                <a:spcPts val="0"/>
              </a:spcAft>
              <a:buSzPts val="1200"/>
              <a:buChar char="○"/>
              <a:defRPr sz="1200" b="1"/>
            </a:lvl2pPr>
            <a:lvl3pPr marL="1371600" lvl="2" indent="-304800">
              <a:spcBef>
                <a:spcPts val="0"/>
              </a:spcBef>
              <a:spcAft>
                <a:spcPts val="0"/>
              </a:spcAft>
              <a:buSzPts val="1200"/>
              <a:buChar char="■"/>
              <a:defRPr sz="1200" b="1"/>
            </a:lvl3pPr>
            <a:lvl4pPr marL="1828800" lvl="3" indent="-304800">
              <a:spcBef>
                <a:spcPts val="0"/>
              </a:spcBef>
              <a:spcAft>
                <a:spcPts val="0"/>
              </a:spcAft>
              <a:buSzPts val="1200"/>
              <a:buChar char="●"/>
              <a:defRPr sz="1200" b="1"/>
            </a:lvl4pPr>
            <a:lvl5pPr marL="2286000" lvl="4" indent="-304800">
              <a:spcBef>
                <a:spcPts val="0"/>
              </a:spcBef>
              <a:spcAft>
                <a:spcPts val="0"/>
              </a:spcAft>
              <a:buSzPts val="1200"/>
              <a:buChar char="○"/>
              <a:defRPr sz="1200" b="1"/>
            </a:lvl5pPr>
            <a:lvl6pPr marL="2743200" lvl="5" indent="-304800">
              <a:spcBef>
                <a:spcPts val="0"/>
              </a:spcBef>
              <a:spcAft>
                <a:spcPts val="0"/>
              </a:spcAft>
              <a:buSzPts val="1200"/>
              <a:buChar char="■"/>
              <a:defRPr sz="1200" b="1"/>
            </a:lvl6pPr>
            <a:lvl7pPr marL="3200400" lvl="6" indent="-304800">
              <a:spcBef>
                <a:spcPts val="0"/>
              </a:spcBef>
              <a:spcAft>
                <a:spcPts val="0"/>
              </a:spcAft>
              <a:buSzPts val="1200"/>
              <a:buChar char="●"/>
              <a:defRPr sz="1200" b="1"/>
            </a:lvl7pPr>
            <a:lvl8pPr marL="3657600" lvl="7" indent="-304800">
              <a:spcBef>
                <a:spcPts val="0"/>
              </a:spcBef>
              <a:spcAft>
                <a:spcPts val="0"/>
              </a:spcAft>
              <a:buSzPts val="1200"/>
              <a:buChar char="○"/>
              <a:defRPr sz="1200" b="1"/>
            </a:lvl8pPr>
            <a:lvl9pPr marL="4114800" lvl="8" indent="-304800">
              <a:spcBef>
                <a:spcPts val="0"/>
              </a:spcBef>
              <a:spcAft>
                <a:spcPts val="0"/>
              </a:spcAft>
              <a:buSzPts val="1200"/>
              <a:buChar char="■"/>
              <a:defRPr sz="1200" b="1"/>
            </a:lvl9pPr>
          </a:lstStyle>
          <a:p>
            <a:endParaRPr/>
          </a:p>
        </p:txBody>
      </p:sp>
      <p:sp>
        <p:nvSpPr>
          <p:cNvPr id="136" name="Google Shape;136;p18"/>
          <p:cNvSpPr txBox="1">
            <a:spLocks noGrp="1"/>
          </p:cNvSpPr>
          <p:nvPr>
            <p:ph type="title"/>
          </p:nvPr>
        </p:nvSpPr>
        <p:spPr>
          <a:xfrm>
            <a:off x="593775" y="984700"/>
            <a:ext cx="7948200" cy="22164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sz="3000"/>
            </a:lvl2pPr>
            <a:lvl3pPr lvl="2">
              <a:spcBef>
                <a:spcPts val="0"/>
              </a:spcBef>
              <a:spcAft>
                <a:spcPts val="0"/>
              </a:spcAft>
              <a:buSzPts val="2800"/>
              <a:buNone/>
              <a:defRPr sz="3000"/>
            </a:lvl3pPr>
            <a:lvl4pPr lvl="3">
              <a:spcBef>
                <a:spcPts val="0"/>
              </a:spcBef>
              <a:spcAft>
                <a:spcPts val="0"/>
              </a:spcAft>
              <a:buSzPts val="2800"/>
              <a:buNone/>
              <a:defRPr sz="3000"/>
            </a:lvl4pPr>
            <a:lvl5pPr lvl="4">
              <a:spcBef>
                <a:spcPts val="0"/>
              </a:spcBef>
              <a:spcAft>
                <a:spcPts val="0"/>
              </a:spcAft>
              <a:buSzPts val="2800"/>
              <a:buNone/>
              <a:defRPr sz="3000"/>
            </a:lvl5pPr>
            <a:lvl6pPr lvl="5">
              <a:spcBef>
                <a:spcPts val="0"/>
              </a:spcBef>
              <a:spcAft>
                <a:spcPts val="0"/>
              </a:spcAft>
              <a:buSzPts val="2800"/>
              <a:buNone/>
              <a:defRPr sz="3000"/>
            </a:lvl6pPr>
            <a:lvl7pPr lvl="6">
              <a:spcBef>
                <a:spcPts val="0"/>
              </a:spcBef>
              <a:spcAft>
                <a:spcPts val="0"/>
              </a:spcAft>
              <a:buSzPts val="2800"/>
              <a:buNone/>
              <a:defRPr sz="3000"/>
            </a:lvl7pPr>
            <a:lvl8pPr lvl="7">
              <a:spcBef>
                <a:spcPts val="0"/>
              </a:spcBef>
              <a:spcAft>
                <a:spcPts val="0"/>
              </a:spcAft>
              <a:buSzPts val="2800"/>
              <a:buNone/>
              <a:defRPr sz="3000"/>
            </a:lvl8pPr>
            <a:lvl9pPr lvl="8">
              <a:spcBef>
                <a:spcPts val="0"/>
              </a:spcBef>
              <a:spcAft>
                <a:spcPts val="0"/>
              </a:spcAft>
              <a:buSzPts val="2800"/>
              <a:buNone/>
              <a:defRPr sz="30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p:cSld name="CUSTOM_7_1_1_1_1_1_1_1_1_1_1_1_1_1_1_1_1_2">
    <p:spTree>
      <p:nvGrpSpPr>
        <p:cNvPr id="1" name="Shape 137"/>
        <p:cNvGrpSpPr/>
        <p:nvPr/>
      </p:nvGrpSpPr>
      <p:grpSpPr>
        <a:xfrm>
          <a:off x="0" y="0"/>
          <a:ext cx="0" cy="0"/>
          <a:chOff x="0" y="0"/>
          <a:chExt cx="0" cy="0"/>
        </a:xfrm>
      </p:grpSpPr>
      <p:sp>
        <p:nvSpPr>
          <p:cNvPr id="138" name="Google Shape;138;p19"/>
          <p:cNvSpPr txBox="1">
            <a:spLocks noGrp="1"/>
          </p:cNvSpPr>
          <p:nvPr>
            <p:ph type="title"/>
          </p:nvPr>
        </p:nvSpPr>
        <p:spPr>
          <a:xfrm>
            <a:off x="-2450" y="4759975"/>
            <a:ext cx="9150600" cy="383400"/>
          </a:xfrm>
          <a:prstGeom prst="rect">
            <a:avLst/>
          </a:prstGeom>
        </p:spPr>
        <p:txBody>
          <a:bodyPr spcFirstLastPara="1" wrap="square" lIns="108000" tIns="0" rIns="108000" bIns="0" anchor="ctr" anchorCtr="0">
            <a:noAutofit/>
          </a:bodyPr>
          <a:lstStyle>
            <a:lvl1pPr lvl="0">
              <a:lnSpc>
                <a:spcPct val="90000"/>
              </a:lnSpc>
              <a:spcBef>
                <a:spcPts val="0"/>
              </a:spcBef>
              <a:spcAft>
                <a:spcPts val="0"/>
              </a:spcAft>
              <a:buSzPts val="2800"/>
              <a:buFont typeface="Hanken Grotesk Light"/>
              <a:buNone/>
              <a:defRPr sz="1400">
                <a:latin typeface="Hanken Grotesk Light"/>
                <a:ea typeface="Hanken Grotesk Light"/>
                <a:cs typeface="Hanken Grotesk Light"/>
                <a:sym typeface="Hanken Grotesk Light"/>
              </a:defRPr>
            </a:lvl1pPr>
            <a:lvl2pPr lvl="1">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2pPr>
            <a:lvl3pPr lvl="2">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3pPr>
            <a:lvl4pPr lvl="3">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4pPr>
            <a:lvl5pPr lvl="4">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5pPr>
            <a:lvl6pPr lvl="5">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6pPr>
            <a:lvl7pPr lvl="6">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7pPr>
            <a:lvl8pPr lvl="7">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8pPr>
            <a:lvl9pPr lvl="8">
              <a:lnSpc>
                <a:spcPct val="115000"/>
              </a:lnSpc>
              <a:spcBef>
                <a:spcPts val="0"/>
              </a:spcBef>
              <a:spcAft>
                <a:spcPts val="0"/>
              </a:spcAft>
              <a:buSzPts val="2800"/>
              <a:buFont typeface="Hanken Grotesk Light"/>
              <a:buNone/>
              <a:defRPr sz="3000">
                <a:latin typeface="Hanken Grotesk"/>
                <a:ea typeface="Hanken Grotesk"/>
                <a:cs typeface="Hanken Grotesk"/>
                <a:sym typeface="Hanken Grotesk"/>
              </a:defRPr>
            </a:lvl9pPr>
          </a:lstStyle>
          <a:p>
            <a:endParaRPr/>
          </a:p>
        </p:txBody>
      </p:sp>
      <p:cxnSp>
        <p:nvCxnSpPr>
          <p:cNvPr id="139" name="Google Shape;139;p19"/>
          <p:cNvCxnSpPr/>
          <p:nvPr/>
        </p:nvCxnSpPr>
        <p:spPr>
          <a:xfrm rot="10800000">
            <a:off x="-2100" y="4759975"/>
            <a:ext cx="9148200" cy="0"/>
          </a:xfrm>
          <a:prstGeom prst="straightConnector1">
            <a:avLst/>
          </a:prstGeom>
          <a:noFill/>
          <a:ln w="9525" cap="flat" cmpd="sng">
            <a:solidFill>
              <a:schemeClr val="dk1"/>
            </a:solidFill>
            <a:prstDash val="solid"/>
            <a:round/>
            <a:headEnd type="none" w="sm" len="sm"/>
            <a:tailEnd type="none" w="sm" len="sm"/>
          </a:ln>
        </p:spPr>
      </p:cxnSp>
      <p:sp>
        <p:nvSpPr>
          <p:cNvPr id="140" name="Google Shape;140;p19"/>
          <p:cNvSpPr txBox="1">
            <a:spLocks noGrp="1"/>
          </p:cNvSpPr>
          <p:nvPr>
            <p:ph type="subTitle" idx="1"/>
          </p:nvPr>
        </p:nvSpPr>
        <p:spPr>
          <a:xfrm>
            <a:off x="594025" y="184700"/>
            <a:ext cx="3696300" cy="153900"/>
          </a:xfrm>
          <a:prstGeom prst="rect">
            <a:avLst/>
          </a:prstGeom>
        </p:spPr>
        <p:txBody>
          <a:bodyPr spcFirstLastPara="1" wrap="square" lIns="0" tIns="0" rIns="0" bIns="0" anchor="ctr" anchorCtr="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a:endParaRPr/>
          </a:p>
        </p:txBody>
      </p:sp>
      <p:sp>
        <p:nvSpPr>
          <p:cNvPr id="141" name="Google Shape;141;p19"/>
          <p:cNvSpPr txBox="1">
            <a:spLocks noGrp="1"/>
          </p:cNvSpPr>
          <p:nvPr>
            <p:ph type="title" idx="2"/>
          </p:nvPr>
        </p:nvSpPr>
        <p:spPr>
          <a:xfrm>
            <a:off x="850" y="1078988"/>
            <a:ext cx="9144000" cy="3598800"/>
          </a:xfrm>
          <a:prstGeom prst="rect">
            <a:avLst/>
          </a:prstGeom>
        </p:spPr>
        <p:txBody>
          <a:bodyPr spcFirstLastPara="1" wrap="square" lIns="252000" tIns="0" rIns="252000" bIns="108000" anchor="t" anchorCtr="0">
            <a:noAutofit/>
          </a:bodyPr>
          <a:lstStyle>
            <a:lvl1pPr lvl="0">
              <a:spcBef>
                <a:spcPts val="0"/>
              </a:spcBef>
              <a:spcAft>
                <a:spcPts val="0"/>
              </a:spcAft>
              <a:buSzPts val="3000"/>
              <a:buNone/>
              <a:defRPr sz="3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142" name="Google Shape;142;p19"/>
          <p:cNvGrpSpPr/>
          <p:nvPr/>
        </p:nvGrpSpPr>
        <p:grpSpPr>
          <a:xfrm>
            <a:off x="1724267" y="547463"/>
            <a:ext cx="658200" cy="449397"/>
            <a:chOff x="2467317" y="547413"/>
            <a:chExt cx="658200" cy="449397"/>
          </a:xfrm>
        </p:grpSpPr>
        <p:sp>
          <p:nvSpPr>
            <p:cNvPr id="143" name="Google Shape;143;p19"/>
            <p:cNvSpPr/>
            <p:nvPr/>
          </p:nvSpPr>
          <p:spPr>
            <a:xfrm rot="5400000">
              <a:off x="2593167" y="464460"/>
              <a:ext cx="406500" cy="6582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44" name="Google Shape;144;p19"/>
            <p:cNvSpPr/>
            <p:nvPr/>
          </p:nvSpPr>
          <p:spPr>
            <a:xfrm>
              <a:off x="2507750" y="547413"/>
              <a:ext cx="269319" cy="43229"/>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grpSp>
        <p:nvGrpSpPr>
          <p:cNvPr id="145" name="Google Shape;145;p19"/>
          <p:cNvGrpSpPr/>
          <p:nvPr/>
        </p:nvGrpSpPr>
        <p:grpSpPr>
          <a:xfrm>
            <a:off x="981142" y="547476"/>
            <a:ext cx="658200" cy="449397"/>
            <a:chOff x="2467317" y="547413"/>
            <a:chExt cx="658200" cy="449397"/>
          </a:xfrm>
        </p:grpSpPr>
        <p:sp>
          <p:nvSpPr>
            <p:cNvPr id="146" name="Google Shape;146;p19"/>
            <p:cNvSpPr/>
            <p:nvPr/>
          </p:nvSpPr>
          <p:spPr>
            <a:xfrm rot="5400000">
              <a:off x="2593167" y="464460"/>
              <a:ext cx="406500" cy="6582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47" name="Google Shape;147;p19"/>
            <p:cNvSpPr/>
            <p:nvPr/>
          </p:nvSpPr>
          <p:spPr>
            <a:xfrm>
              <a:off x="2507750" y="547413"/>
              <a:ext cx="269319" cy="43229"/>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grpSp>
        <p:nvGrpSpPr>
          <p:cNvPr id="148" name="Google Shape;148;p19"/>
          <p:cNvGrpSpPr/>
          <p:nvPr/>
        </p:nvGrpSpPr>
        <p:grpSpPr>
          <a:xfrm>
            <a:off x="2467317" y="547413"/>
            <a:ext cx="658200" cy="449397"/>
            <a:chOff x="2467317" y="547413"/>
            <a:chExt cx="658200" cy="449397"/>
          </a:xfrm>
        </p:grpSpPr>
        <p:sp>
          <p:nvSpPr>
            <p:cNvPr id="149" name="Google Shape;149;p19"/>
            <p:cNvSpPr/>
            <p:nvPr/>
          </p:nvSpPr>
          <p:spPr>
            <a:xfrm rot="5400000">
              <a:off x="2593167" y="464460"/>
              <a:ext cx="406500" cy="6582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50" name="Google Shape;150;p19"/>
            <p:cNvSpPr/>
            <p:nvPr/>
          </p:nvSpPr>
          <p:spPr>
            <a:xfrm>
              <a:off x="2507750" y="547413"/>
              <a:ext cx="269319" cy="43229"/>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grpSp>
        <p:nvGrpSpPr>
          <p:cNvPr id="151" name="Google Shape;151;p19"/>
          <p:cNvGrpSpPr/>
          <p:nvPr/>
        </p:nvGrpSpPr>
        <p:grpSpPr>
          <a:xfrm>
            <a:off x="238017" y="549426"/>
            <a:ext cx="658200" cy="449397"/>
            <a:chOff x="2467317" y="547413"/>
            <a:chExt cx="658200" cy="449397"/>
          </a:xfrm>
        </p:grpSpPr>
        <p:sp>
          <p:nvSpPr>
            <p:cNvPr id="152" name="Google Shape;152;p19"/>
            <p:cNvSpPr/>
            <p:nvPr/>
          </p:nvSpPr>
          <p:spPr>
            <a:xfrm rot="5400000">
              <a:off x="2593167" y="464460"/>
              <a:ext cx="406500" cy="6582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53" name="Google Shape;153;p19"/>
            <p:cNvSpPr/>
            <p:nvPr/>
          </p:nvSpPr>
          <p:spPr>
            <a:xfrm>
              <a:off x="2507750" y="547413"/>
              <a:ext cx="269319" cy="43229"/>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4 Sections Grey">
  <p:cSld name="BLANK_1_1_1_1_1_1_1_1">
    <p:bg>
      <p:bgPr>
        <a:solidFill>
          <a:schemeClr val="dk2"/>
        </a:solidFill>
        <a:effectLst/>
      </p:bgPr>
    </p:bg>
    <p:spTree>
      <p:nvGrpSpPr>
        <p:cNvPr id="1" name="Shape 154"/>
        <p:cNvGrpSpPr/>
        <p:nvPr/>
      </p:nvGrpSpPr>
      <p:grpSpPr>
        <a:xfrm>
          <a:off x="0" y="0"/>
          <a:ext cx="0" cy="0"/>
          <a:chOff x="0" y="0"/>
          <a:chExt cx="0" cy="0"/>
        </a:xfrm>
      </p:grpSpPr>
      <p:sp>
        <p:nvSpPr>
          <p:cNvPr id="155" name="Google Shape;155;p20"/>
          <p:cNvSpPr txBox="1">
            <a:spLocks noGrp="1"/>
          </p:cNvSpPr>
          <p:nvPr>
            <p:ph type="body" idx="1"/>
          </p:nvPr>
        </p:nvSpPr>
        <p:spPr>
          <a:xfrm>
            <a:off x="172350" y="1093875"/>
            <a:ext cx="4341600" cy="1299600"/>
          </a:xfrm>
          <a:prstGeom prst="rect">
            <a:avLst/>
          </a:prstGeom>
        </p:spPr>
        <p:txBody>
          <a:bodyPr spcFirstLastPara="1" wrap="square" lIns="180000" tIns="180000" rIns="180000" bIns="180000" anchor="t" anchorCtr="0">
            <a:normAutofit/>
          </a:bodyPr>
          <a:lstStyle>
            <a:lvl1pPr marL="457200" lvl="0" indent="-292100">
              <a:spcBef>
                <a:spcPts val="0"/>
              </a:spcBef>
              <a:spcAft>
                <a:spcPts val="0"/>
              </a:spcAft>
              <a:buClr>
                <a:schemeClr val="dk1"/>
              </a:buClr>
              <a:buSzPts val="1000"/>
              <a:buFont typeface="Hanken Grotesk"/>
              <a:buChar char="●"/>
              <a:defRPr/>
            </a:lvl1pPr>
            <a:lvl2pPr marL="914400" lvl="1" indent="-292100">
              <a:spcBef>
                <a:spcPts val="0"/>
              </a:spcBef>
              <a:spcAft>
                <a:spcPts val="0"/>
              </a:spcAft>
              <a:buClr>
                <a:schemeClr val="dk1"/>
              </a:buClr>
              <a:buSzPts val="1000"/>
              <a:buFont typeface="Hanken Grotesk"/>
              <a:buChar char="○"/>
              <a:defRPr/>
            </a:lvl2pPr>
            <a:lvl3pPr marL="1371600" lvl="2" indent="-292100">
              <a:spcBef>
                <a:spcPts val="0"/>
              </a:spcBef>
              <a:spcAft>
                <a:spcPts val="0"/>
              </a:spcAft>
              <a:buClr>
                <a:schemeClr val="dk1"/>
              </a:buClr>
              <a:buSzPts val="1000"/>
              <a:buFont typeface="Hanken Grotesk"/>
              <a:buChar char="■"/>
              <a:defRPr/>
            </a:lvl3pPr>
            <a:lvl4pPr marL="1828800" lvl="3" indent="-292100">
              <a:spcBef>
                <a:spcPts val="0"/>
              </a:spcBef>
              <a:spcAft>
                <a:spcPts val="0"/>
              </a:spcAft>
              <a:buClr>
                <a:schemeClr val="dk1"/>
              </a:buClr>
              <a:buSzPts val="1000"/>
              <a:buFont typeface="Hanken Grotesk"/>
              <a:buChar char="●"/>
              <a:defRPr/>
            </a:lvl4pPr>
            <a:lvl5pPr marL="2286000" lvl="4" indent="-292100">
              <a:spcBef>
                <a:spcPts val="0"/>
              </a:spcBef>
              <a:spcAft>
                <a:spcPts val="0"/>
              </a:spcAft>
              <a:buClr>
                <a:schemeClr val="dk1"/>
              </a:buClr>
              <a:buSzPts val="1000"/>
              <a:buFont typeface="Hanken Grotesk"/>
              <a:buChar char="○"/>
              <a:defRPr/>
            </a:lvl5pPr>
            <a:lvl6pPr marL="2743200" lvl="5" indent="-292100">
              <a:spcBef>
                <a:spcPts val="0"/>
              </a:spcBef>
              <a:spcAft>
                <a:spcPts val="0"/>
              </a:spcAft>
              <a:buClr>
                <a:schemeClr val="dk1"/>
              </a:buClr>
              <a:buSzPts val="1000"/>
              <a:buFont typeface="Hanken Grotesk"/>
              <a:buChar char="■"/>
              <a:defRPr/>
            </a:lvl6pPr>
            <a:lvl7pPr marL="3200400" lvl="6" indent="-292100">
              <a:spcBef>
                <a:spcPts val="0"/>
              </a:spcBef>
              <a:spcAft>
                <a:spcPts val="0"/>
              </a:spcAft>
              <a:buClr>
                <a:schemeClr val="dk1"/>
              </a:buClr>
              <a:buSzPts val="1000"/>
              <a:buFont typeface="Hanken Grotesk"/>
              <a:buChar char="●"/>
              <a:defRPr/>
            </a:lvl7pPr>
            <a:lvl8pPr marL="3657600" lvl="7" indent="-292100">
              <a:spcBef>
                <a:spcPts val="0"/>
              </a:spcBef>
              <a:spcAft>
                <a:spcPts val="0"/>
              </a:spcAft>
              <a:buClr>
                <a:schemeClr val="dk1"/>
              </a:buClr>
              <a:buSzPts val="1000"/>
              <a:buFont typeface="Hanken Grotesk"/>
              <a:buChar char="○"/>
              <a:defRPr/>
            </a:lvl8pPr>
            <a:lvl9pPr marL="4114800" lvl="8" indent="-292100">
              <a:spcBef>
                <a:spcPts val="0"/>
              </a:spcBef>
              <a:spcAft>
                <a:spcPts val="0"/>
              </a:spcAft>
              <a:buClr>
                <a:schemeClr val="dk1"/>
              </a:buClr>
              <a:buSzPts val="1000"/>
              <a:buFont typeface="Hanken Grotesk"/>
              <a:buChar char="■"/>
              <a:defRPr/>
            </a:lvl9pPr>
          </a:lstStyle>
          <a:p>
            <a:endParaRPr/>
          </a:p>
        </p:txBody>
      </p:sp>
      <p:sp>
        <p:nvSpPr>
          <p:cNvPr id="156" name="Google Shape;156;p20"/>
          <p:cNvSpPr txBox="1">
            <a:spLocks noGrp="1"/>
          </p:cNvSpPr>
          <p:nvPr>
            <p:ph type="subTitle" idx="2"/>
          </p:nvPr>
        </p:nvSpPr>
        <p:spPr>
          <a:xfrm>
            <a:off x="357425" y="2974373"/>
            <a:ext cx="2048400" cy="390600"/>
          </a:xfrm>
          <a:prstGeom prst="rect">
            <a:avLst/>
          </a:prstGeom>
        </p:spPr>
        <p:txBody>
          <a:bodyPr spcFirstLastPara="1" wrap="square" lIns="180000" tIns="0" rIns="180000" bIns="0" anchor="t" anchorCtr="0">
            <a:normAutofit/>
          </a:bodyPr>
          <a:lstStyle>
            <a:lvl1pPr lvl="0">
              <a:spcBef>
                <a:spcPts val="0"/>
              </a:spcBef>
              <a:spcAft>
                <a:spcPts val="0"/>
              </a:spcAft>
              <a:buClr>
                <a:schemeClr val="dk1"/>
              </a:buClr>
              <a:buSzPts val="2200"/>
              <a:buFont typeface="Neuton Light"/>
              <a:buNone/>
              <a:defRPr sz="2200">
                <a:latin typeface="Neuton Light"/>
                <a:ea typeface="Neuton Light"/>
                <a:cs typeface="Neuton Light"/>
                <a:sym typeface="Neuton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20"/>
          <p:cNvSpPr txBox="1">
            <a:spLocks noGrp="1"/>
          </p:cNvSpPr>
          <p:nvPr>
            <p:ph type="subTitle" idx="3"/>
          </p:nvPr>
        </p:nvSpPr>
        <p:spPr>
          <a:xfrm>
            <a:off x="357425" y="718250"/>
            <a:ext cx="2048400" cy="378000"/>
          </a:xfrm>
          <a:prstGeom prst="rect">
            <a:avLst/>
          </a:prstGeom>
        </p:spPr>
        <p:txBody>
          <a:bodyPr spcFirstLastPara="1" wrap="square" lIns="180000" tIns="0" rIns="180000" bIns="0" anchor="t" anchorCtr="0">
            <a:normAutofit/>
          </a:bodyPr>
          <a:lstStyle>
            <a:lvl1pPr lvl="0">
              <a:spcBef>
                <a:spcPts val="0"/>
              </a:spcBef>
              <a:spcAft>
                <a:spcPts val="0"/>
              </a:spcAft>
              <a:buClr>
                <a:schemeClr val="dk1"/>
              </a:buClr>
              <a:buSzPts val="2200"/>
              <a:buFont typeface="Neuton Light"/>
              <a:buNone/>
              <a:defRPr sz="2200">
                <a:latin typeface="Neuton Light"/>
                <a:ea typeface="Neuton Light"/>
                <a:cs typeface="Neuton Light"/>
                <a:sym typeface="Neuton Light"/>
              </a:defRPr>
            </a:lvl1pPr>
            <a:lvl2pPr lvl="1">
              <a:spcBef>
                <a:spcPts val="0"/>
              </a:spcBef>
              <a:spcAft>
                <a:spcPts val="0"/>
              </a:spcAft>
              <a:buSzPts val="1400"/>
              <a:buFont typeface="Neuton"/>
              <a:buNone/>
              <a:defRPr>
                <a:latin typeface="Neuton"/>
                <a:ea typeface="Neuton"/>
                <a:cs typeface="Neuton"/>
                <a:sym typeface="Neuton"/>
              </a:defRPr>
            </a:lvl2pPr>
            <a:lvl3pPr lvl="2">
              <a:spcBef>
                <a:spcPts val="0"/>
              </a:spcBef>
              <a:spcAft>
                <a:spcPts val="0"/>
              </a:spcAft>
              <a:buSzPts val="1400"/>
              <a:buFont typeface="Neuton"/>
              <a:buNone/>
              <a:defRPr>
                <a:latin typeface="Neuton"/>
                <a:ea typeface="Neuton"/>
                <a:cs typeface="Neuton"/>
                <a:sym typeface="Neuton"/>
              </a:defRPr>
            </a:lvl3pPr>
            <a:lvl4pPr lvl="3">
              <a:spcBef>
                <a:spcPts val="0"/>
              </a:spcBef>
              <a:spcAft>
                <a:spcPts val="0"/>
              </a:spcAft>
              <a:buSzPts val="1400"/>
              <a:buFont typeface="Neuton"/>
              <a:buNone/>
              <a:defRPr>
                <a:latin typeface="Neuton"/>
                <a:ea typeface="Neuton"/>
                <a:cs typeface="Neuton"/>
                <a:sym typeface="Neuton"/>
              </a:defRPr>
            </a:lvl4pPr>
            <a:lvl5pPr lvl="4">
              <a:spcBef>
                <a:spcPts val="0"/>
              </a:spcBef>
              <a:spcAft>
                <a:spcPts val="0"/>
              </a:spcAft>
              <a:buSzPts val="1400"/>
              <a:buFont typeface="Neuton"/>
              <a:buNone/>
              <a:defRPr>
                <a:latin typeface="Neuton"/>
                <a:ea typeface="Neuton"/>
                <a:cs typeface="Neuton"/>
                <a:sym typeface="Neuton"/>
              </a:defRPr>
            </a:lvl5pPr>
            <a:lvl6pPr lvl="5">
              <a:spcBef>
                <a:spcPts val="0"/>
              </a:spcBef>
              <a:spcAft>
                <a:spcPts val="0"/>
              </a:spcAft>
              <a:buSzPts val="1400"/>
              <a:buFont typeface="Neuton"/>
              <a:buNone/>
              <a:defRPr>
                <a:latin typeface="Neuton"/>
                <a:ea typeface="Neuton"/>
                <a:cs typeface="Neuton"/>
                <a:sym typeface="Neuton"/>
              </a:defRPr>
            </a:lvl6pPr>
            <a:lvl7pPr lvl="6">
              <a:spcBef>
                <a:spcPts val="0"/>
              </a:spcBef>
              <a:spcAft>
                <a:spcPts val="0"/>
              </a:spcAft>
              <a:buSzPts val="1400"/>
              <a:buFont typeface="Neuton"/>
              <a:buNone/>
              <a:defRPr>
                <a:latin typeface="Neuton"/>
                <a:ea typeface="Neuton"/>
                <a:cs typeface="Neuton"/>
                <a:sym typeface="Neuton"/>
              </a:defRPr>
            </a:lvl7pPr>
            <a:lvl8pPr lvl="7">
              <a:spcBef>
                <a:spcPts val="0"/>
              </a:spcBef>
              <a:spcAft>
                <a:spcPts val="0"/>
              </a:spcAft>
              <a:buSzPts val="1400"/>
              <a:buFont typeface="Neuton"/>
              <a:buNone/>
              <a:defRPr>
                <a:latin typeface="Neuton"/>
                <a:ea typeface="Neuton"/>
                <a:cs typeface="Neuton"/>
                <a:sym typeface="Neuton"/>
              </a:defRPr>
            </a:lvl8pPr>
            <a:lvl9pPr lvl="8">
              <a:spcBef>
                <a:spcPts val="0"/>
              </a:spcBef>
              <a:spcAft>
                <a:spcPts val="0"/>
              </a:spcAft>
              <a:buSzPts val="1400"/>
              <a:buFont typeface="Neuton"/>
              <a:buNone/>
              <a:defRPr>
                <a:latin typeface="Neuton"/>
                <a:ea typeface="Neuton"/>
                <a:cs typeface="Neuton"/>
                <a:sym typeface="Neuton"/>
              </a:defRPr>
            </a:lvl9pPr>
          </a:lstStyle>
          <a:p>
            <a:endParaRPr/>
          </a:p>
        </p:txBody>
      </p:sp>
      <p:sp>
        <p:nvSpPr>
          <p:cNvPr id="158" name="Google Shape;158;p20"/>
          <p:cNvSpPr txBox="1">
            <a:spLocks noGrp="1"/>
          </p:cNvSpPr>
          <p:nvPr>
            <p:ph type="body" idx="4"/>
          </p:nvPr>
        </p:nvSpPr>
        <p:spPr>
          <a:xfrm>
            <a:off x="172350" y="3362406"/>
            <a:ext cx="4341600" cy="1299600"/>
          </a:xfrm>
          <a:prstGeom prst="rect">
            <a:avLst/>
          </a:prstGeom>
        </p:spPr>
        <p:txBody>
          <a:bodyPr spcFirstLastPara="1" wrap="square" lIns="180000" tIns="180000" rIns="180000" bIns="180000" anchor="t" anchorCtr="0">
            <a:normAutofit/>
          </a:bodyPr>
          <a:lstStyle>
            <a:lvl1pPr marL="457200" lvl="0" indent="-292100">
              <a:spcBef>
                <a:spcPts val="0"/>
              </a:spcBef>
              <a:spcAft>
                <a:spcPts val="0"/>
              </a:spcAft>
              <a:buClr>
                <a:schemeClr val="dk1"/>
              </a:buClr>
              <a:buSzPts val="1000"/>
              <a:buFont typeface="Hanken Grotesk"/>
              <a:buChar char="●"/>
              <a:defRPr/>
            </a:lvl1pPr>
            <a:lvl2pPr marL="914400" lvl="1" indent="-292100">
              <a:spcBef>
                <a:spcPts val="0"/>
              </a:spcBef>
              <a:spcAft>
                <a:spcPts val="0"/>
              </a:spcAft>
              <a:buClr>
                <a:schemeClr val="dk1"/>
              </a:buClr>
              <a:buSzPts val="1000"/>
              <a:buFont typeface="Hanken Grotesk"/>
              <a:buChar char="○"/>
              <a:defRPr/>
            </a:lvl2pPr>
            <a:lvl3pPr marL="1371600" lvl="2" indent="-292100">
              <a:spcBef>
                <a:spcPts val="0"/>
              </a:spcBef>
              <a:spcAft>
                <a:spcPts val="0"/>
              </a:spcAft>
              <a:buClr>
                <a:schemeClr val="dk1"/>
              </a:buClr>
              <a:buSzPts val="1000"/>
              <a:buFont typeface="Hanken Grotesk"/>
              <a:buChar char="■"/>
              <a:defRPr/>
            </a:lvl3pPr>
            <a:lvl4pPr marL="1828800" lvl="3" indent="-292100">
              <a:spcBef>
                <a:spcPts val="0"/>
              </a:spcBef>
              <a:spcAft>
                <a:spcPts val="0"/>
              </a:spcAft>
              <a:buClr>
                <a:schemeClr val="dk1"/>
              </a:buClr>
              <a:buSzPts val="1000"/>
              <a:buFont typeface="Hanken Grotesk"/>
              <a:buChar char="●"/>
              <a:defRPr/>
            </a:lvl4pPr>
            <a:lvl5pPr marL="2286000" lvl="4" indent="-292100">
              <a:spcBef>
                <a:spcPts val="0"/>
              </a:spcBef>
              <a:spcAft>
                <a:spcPts val="0"/>
              </a:spcAft>
              <a:buClr>
                <a:schemeClr val="dk1"/>
              </a:buClr>
              <a:buSzPts val="1000"/>
              <a:buFont typeface="Hanken Grotesk"/>
              <a:buChar char="○"/>
              <a:defRPr/>
            </a:lvl5pPr>
            <a:lvl6pPr marL="2743200" lvl="5" indent="-292100">
              <a:spcBef>
                <a:spcPts val="0"/>
              </a:spcBef>
              <a:spcAft>
                <a:spcPts val="0"/>
              </a:spcAft>
              <a:buClr>
                <a:schemeClr val="dk1"/>
              </a:buClr>
              <a:buSzPts val="1000"/>
              <a:buFont typeface="Hanken Grotesk"/>
              <a:buChar char="■"/>
              <a:defRPr/>
            </a:lvl6pPr>
            <a:lvl7pPr marL="3200400" lvl="6" indent="-292100">
              <a:spcBef>
                <a:spcPts val="0"/>
              </a:spcBef>
              <a:spcAft>
                <a:spcPts val="0"/>
              </a:spcAft>
              <a:buClr>
                <a:schemeClr val="dk1"/>
              </a:buClr>
              <a:buSzPts val="1000"/>
              <a:buFont typeface="Hanken Grotesk"/>
              <a:buChar char="●"/>
              <a:defRPr/>
            </a:lvl7pPr>
            <a:lvl8pPr marL="3657600" lvl="7" indent="-292100">
              <a:spcBef>
                <a:spcPts val="0"/>
              </a:spcBef>
              <a:spcAft>
                <a:spcPts val="0"/>
              </a:spcAft>
              <a:buClr>
                <a:schemeClr val="dk1"/>
              </a:buClr>
              <a:buSzPts val="1000"/>
              <a:buFont typeface="Hanken Grotesk"/>
              <a:buChar char="○"/>
              <a:defRPr/>
            </a:lvl8pPr>
            <a:lvl9pPr marL="4114800" lvl="8" indent="-292100">
              <a:spcBef>
                <a:spcPts val="0"/>
              </a:spcBef>
              <a:spcAft>
                <a:spcPts val="0"/>
              </a:spcAft>
              <a:buClr>
                <a:schemeClr val="dk1"/>
              </a:buClr>
              <a:buSzPts val="1000"/>
              <a:buFont typeface="Hanken Grotesk"/>
              <a:buChar char="■"/>
              <a:defRPr/>
            </a:lvl9pPr>
          </a:lstStyle>
          <a:p>
            <a:endParaRPr/>
          </a:p>
        </p:txBody>
      </p:sp>
      <p:sp>
        <p:nvSpPr>
          <p:cNvPr id="159" name="Google Shape;159;p20"/>
          <p:cNvSpPr txBox="1">
            <a:spLocks noGrp="1"/>
          </p:cNvSpPr>
          <p:nvPr>
            <p:ph type="subTitle" idx="5"/>
          </p:nvPr>
        </p:nvSpPr>
        <p:spPr>
          <a:xfrm>
            <a:off x="594025" y="184700"/>
            <a:ext cx="3696300" cy="153900"/>
          </a:xfrm>
          <a:prstGeom prst="rect">
            <a:avLst/>
          </a:prstGeom>
        </p:spPr>
        <p:txBody>
          <a:bodyPr spcFirstLastPara="1" wrap="square" lIns="0" tIns="0" rIns="0" bIns="0" anchor="ctr" anchorCtr="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a:endParaRPr/>
          </a:p>
        </p:txBody>
      </p:sp>
      <p:sp>
        <p:nvSpPr>
          <p:cNvPr id="160" name="Google Shape;160;p20"/>
          <p:cNvSpPr txBox="1">
            <a:spLocks noGrp="1"/>
          </p:cNvSpPr>
          <p:nvPr>
            <p:ph type="subTitle" idx="6"/>
          </p:nvPr>
        </p:nvSpPr>
        <p:spPr>
          <a:xfrm>
            <a:off x="4814750" y="717075"/>
            <a:ext cx="2048400" cy="378000"/>
          </a:xfrm>
          <a:prstGeom prst="rect">
            <a:avLst/>
          </a:prstGeom>
        </p:spPr>
        <p:txBody>
          <a:bodyPr spcFirstLastPara="1" wrap="square" lIns="180000" tIns="0" rIns="180000" bIns="0" anchor="t" anchorCtr="0">
            <a:normAutofit/>
          </a:bodyPr>
          <a:lstStyle>
            <a:lvl1pPr lvl="0">
              <a:spcBef>
                <a:spcPts val="0"/>
              </a:spcBef>
              <a:spcAft>
                <a:spcPts val="0"/>
              </a:spcAft>
              <a:buClr>
                <a:schemeClr val="dk1"/>
              </a:buClr>
              <a:buSzPts val="2200"/>
              <a:buFont typeface="Neuton Light"/>
              <a:buNone/>
              <a:defRPr sz="2200">
                <a:latin typeface="Neuton Light"/>
                <a:ea typeface="Neuton Light"/>
                <a:cs typeface="Neuton Light"/>
                <a:sym typeface="Neuton Light"/>
              </a:defRPr>
            </a:lvl1pPr>
            <a:lvl2pPr lvl="1">
              <a:spcBef>
                <a:spcPts val="0"/>
              </a:spcBef>
              <a:spcAft>
                <a:spcPts val="0"/>
              </a:spcAft>
              <a:buSzPts val="1400"/>
              <a:buFont typeface="Neuton"/>
              <a:buNone/>
              <a:defRPr>
                <a:latin typeface="Neuton"/>
                <a:ea typeface="Neuton"/>
                <a:cs typeface="Neuton"/>
                <a:sym typeface="Neuton"/>
              </a:defRPr>
            </a:lvl2pPr>
            <a:lvl3pPr lvl="2">
              <a:spcBef>
                <a:spcPts val="0"/>
              </a:spcBef>
              <a:spcAft>
                <a:spcPts val="0"/>
              </a:spcAft>
              <a:buSzPts val="1400"/>
              <a:buFont typeface="Neuton"/>
              <a:buNone/>
              <a:defRPr>
                <a:latin typeface="Neuton"/>
                <a:ea typeface="Neuton"/>
                <a:cs typeface="Neuton"/>
                <a:sym typeface="Neuton"/>
              </a:defRPr>
            </a:lvl3pPr>
            <a:lvl4pPr lvl="3">
              <a:spcBef>
                <a:spcPts val="0"/>
              </a:spcBef>
              <a:spcAft>
                <a:spcPts val="0"/>
              </a:spcAft>
              <a:buSzPts val="1400"/>
              <a:buFont typeface="Neuton"/>
              <a:buNone/>
              <a:defRPr>
                <a:latin typeface="Neuton"/>
                <a:ea typeface="Neuton"/>
                <a:cs typeface="Neuton"/>
                <a:sym typeface="Neuton"/>
              </a:defRPr>
            </a:lvl4pPr>
            <a:lvl5pPr lvl="4">
              <a:spcBef>
                <a:spcPts val="0"/>
              </a:spcBef>
              <a:spcAft>
                <a:spcPts val="0"/>
              </a:spcAft>
              <a:buSzPts val="1400"/>
              <a:buFont typeface="Neuton"/>
              <a:buNone/>
              <a:defRPr>
                <a:latin typeface="Neuton"/>
                <a:ea typeface="Neuton"/>
                <a:cs typeface="Neuton"/>
                <a:sym typeface="Neuton"/>
              </a:defRPr>
            </a:lvl5pPr>
            <a:lvl6pPr lvl="5">
              <a:spcBef>
                <a:spcPts val="0"/>
              </a:spcBef>
              <a:spcAft>
                <a:spcPts val="0"/>
              </a:spcAft>
              <a:buSzPts val="1400"/>
              <a:buFont typeface="Neuton"/>
              <a:buNone/>
              <a:defRPr>
                <a:latin typeface="Neuton"/>
                <a:ea typeface="Neuton"/>
                <a:cs typeface="Neuton"/>
                <a:sym typeface="Neuton"/>
              </a:defRPr>
            </a:lvl6pPr>
            <a:lvl7pPr lvl="6">
              <a:spcBef>
                <a:spcPts val="0"/>
              </a:spcBef>
              <a:spcAft>
                <a:spcPts val="0"/>
              </a:spcAft>
              <a:buSzPts val="1400"/>
              <a:buFont typeface="Neuton"/>
              <a:buNone/>
              <a:defRPr>
                <a:latin typeface="Neuton"/>
                <a:ea typeface="Neuton"/>
                <a:cs typeface="Neuton"/>
                <a:sym typeface="Neuton"/>
              </a:defRPr>
            </a:lvl7pPr>
            <a:lvl8pPr lvl="7">
              <a:spcBef>
                <a:spcPts val="0"/>
              </a:spcBef>
              <a:spcAft>
                <a:spcPts val="0"/>
              </a:spcAft>
              <a:buSzPts val="1400"/>
              <a:buFont typeface="Neuton"/>
              <a:buNone/>
              <a:defRPr>
                <a:latin typeface="Neuton"/>
                <a:ea typeface="Neuton"/>
                <a:cs typeface="Neuton"/>
                <a:sym typeface="Neuton"/>
              </a:defRPr>
            </a:lvl8pPr>
            <a:lvl9pPr lvl="8">
              <a:spcBef>
                <a:spcPts val="0"/>
              </a:spcBef>
              <a:spcAft>
                <a:spcPts val="0"/>
              </a:spcAft>
              <a:buSzPts val="1400"/>
              <a:buFont typeface="Neuton"/>
              <a:buNone/>
              <a:defRPr>
                <a:latin typeface="Neuton"/>
                <a:ea typeface="Neuton"/>
                <a:cs typeface="Neuton"/>
                <a:sym typeface="Neuton"/>
              </a:defRPr>
            </a:lvl9pPr>
          </a:lstStyle>
          <a:p>
            <a:endParaRPr/>
          </a:p>
        </p:txBody>
      </p:sp>
      <p:sp>
        <p:nvSpPr>
          <p:cNvPr id="161" name="Google Shape;161;p20"/>
          <p:cNvSpPr txBox="1">
            <a:spLocks noGrp="1"/>
          </p:cNvSpPr>
          <p:nvPr>
            <p:ph type="body" idx="7"/>
          </p:nvPr>
        </p:nvSpPr>
        <p:spPr>
          <a:xfrm>
            <a:off x="4629675" y="1092700"/>
            <a:ext cx="4341600" cy="1299600"/>
          </a:xfrm>
          <a:prstGeom prst="rect">
            <a:avLst/>
          </a:prstGeom>
        </p:spPr>
        <p:txBody>
          <a:bodyPr spcFirstLastPara="1" wrap="square" lIns="180000" tIns="180000" rIns="180000" bIns="180000" anchor="t" anchorCtr="0">
            <a:normAutofit/>
          </a:bodyPr>
          <a:lstStyle>
            <a:lvl1pPr marL="457200" lvl="0" indent="-292100">
              <a:spcBef>
                <a:spcPts val="0"/>
              </a:spcBef>
              <a:spcAft>
                <a:spcPts val="0"/>
              </a:spcAft>
              <a:buClr>
                <a:schemeClr val="dk1"/>
              </a:buClr>
              <a:buSzPts val="1000"/>
              <a:buFont typeface="Hanken Grotesk"/>
              <a:buChar char="●"/>
              <a:defRPr/>
            </a:lvl1pPr>
            <a:lvl2pPr marL="914400" lvl="1" indent="-292100">
              <a:spcBef>
                <a:spcPts val="0"/>
              </a:spcBef>
              <a:spcAft>
                <a:spcPts val="0"/>
              </a:spcAft>
              <a:buClr>
                <a:schemeClr val="dk1"/>
              </a:buClr>
              <a:buSzPts val="1000"/>
              <a:buFont typeface="Hanken Grotesk"/>
              <a:buChar char="○"/>
              <a:defRPr/>
            </a:lvl2pPr>
            <a:lvl3pPr marL="1371600" lvl="2" indent="-292100">
              <a:spcBef>
                <a:spcPts val="0"/>
              </a:spcBef>
              <a:spcAft>
                <a:spcPts val="0"/>
              </a:spcAft>
              <a:buClr>
                <a:schemeClr val="dk1"/>
              </a:buClr>
              <a:buSzPts val="1000"/>
              <a:buFont typeface="Hanken Grotesk"/>
              <a:buChar char="■"/>
              <a:defRPr/>
            </a:lvl3pPr>
            <a:lvl4pPr marL="1828800" lvl="3" indent="-292100">
              <a:spcBef>
                <a:spcPts val="0"/>
              </a:spcBef>
              <a:spcAft>
                <a:spcPts val="0"/>
              </a:spcAft>
              <a:buClr>
                <a:schemeClr val="dk1"/>
              </a:buClr>
              <a:buSzPts val="1000"/>
              <a:buFont typeface="Hanken Grotesk"/>
              <a:buChar char="●"/>
              <a:defRPr/>
            </a:lvl4pPr>
            <a:lvl5pPr marL="2286000" lvl="4" indent="-292100">
              <a:spcBef>
                <a:spcPts val="0"/>
              </a:spcBef>
              <a:spcAft>
                <a:spcPts val="0"/>
              </a:spcAft>
              <a:buClr>
                <a:schemeClr val="dk1"/>
              </a:buClr>
              <a:buSzPts val="1000"/>
              <a:buFont typeface="Hanken Grotesk"/>
              <a:buChar char="○"/>
              <a:defRPr/>
            </a:lvl5pPr>
            <a:lvl6pPr marL="2743200" lvl="5" indent="-292100">
              <a:spcBef>
                <a:spcPts val="0"/>
              </a:spcBef>
              <a:spcAft>
                <a:spcPts val="0"/>
              </a:spcAft>
              <a:buClr>
                <a:schemeClr val="dk1"/>
              </a:buClr>
              <a:buSzPts val="1000"/>
              <a:buFont typeface="Hanken Grotesk"/>
              <a:buChar char="■"/>
              <a:defRPr/>
            </a:lvl6pPr>
            <a:lvl7pPr marL="3200400" lvl="6" indent="-292100">
              <a:spcBef>
                <a:spcPts val="0"/>
              </a:spcBef>
              <a:spcAft>
                <a:spcPts val="0"/>
              </a:spcAft>
              <a:buClr>
                <a:schemeClr val="dk1"/>
              </a:buClr>
              <a:buSzPts val="1000"/>
              <a:buFont typeface="Hanken Grotesk"/>
              <a:buChar char="●"/>
              <a:defRPr/>
            </a:lvl7pPr>
            <a:lvl8pPr marL="3657600" lvl="7" indent="-292100">
              <a:spcBef>
                <a:spcPts val="0"/>
              </a:spcBef>
              <a:spcAft>
                <a:spcPts val="0"/>
              </a:spcAft>
              <a:buClr>
                <a:schemeClr val="dk1"/>
              </a:buClr>
              <a:buSzPts val="1000"/>
              <a:buFont typeface="Hanken Grotesk"/>
              <a:buChar char="○"/>
              <a:defRPr/>
            </a:lvl8pPr>
            <a:lvl9pPr marL="4114800" lvl="8" indent="-292100">
              <a:spcBef>
                <a:spcPts val="0"/>
              </a:spcBef>
              <a:spcAft>
                <a:spcPts val="0"/>
              </a:spcAft>
              <a:buClr>
                <a:schemeClr val="dk1"/>
              </a:buClr>
              <a:buSzPts val="1000"/>
              <a:buFont typeface="Hanken Grotesk"/>
              <a:buChar char="■"/>
              <a:defRPr/>
            </a:lvl9pPr>
          </a:lstStyle>
          <a:p>
            <a:endParaRPr/>
          </a:p>
        </p:txBody>
      </p:sp>
      <p:sp>
        <p:nvSpPr>
          <p:cNvPr id="162" name="Google Shape;162;p20"/>
          <p:cNvSpPr txBox="1">
            <a:spLocks noGrp="1"/>
          </p:cNvSpPr>
          <p:nvPr>
            <p:ph type="subTitle" idx="8"/>
          </p:nvPr>
        </p:nvSpPr>
        <p:spPr>
          <a:xfrm>
            <a:off x="4814750" y="3003375"/>
            <a:ext cx="2048400" cy="378000"/>
          </a:xfrm>
          <a:prstGeom prst="rect">
            <a:avLst/>
          </a:prstGeom>
        </p:spPr>
        <p:txBody>
          <a:bodyPr spcFirstLastPara="1" wrap="square" lIns="180000" tIns="0" rIns="180000" bIns="0" anchor="t" anchorCtr="0">
            <a:normAutofit/>
          </a:bodyPr>
          <a:lstStyle>
            <a:lvl1pPr lvl="0">
              <a:spcBef>
                <a:spcPts val="0"/>
              </a:spcBef>
              <a:spcAft>
                <a:spcPts val="0"/>
              </a:spcAft>
              <a:buClr>
                <a:schemeClr val="dk1"/>
              </a:buClr>
              <a:buSzPts val="2200"/>
              <a:buFont typeface="Neuton Light"/>
              <a:buNone/>
              <a:defRPr sz="2200">
                <a:latin typeface="Neuton Light"/>
                <a:ea typeface="Neuton Light"/>
                <a:cs typeface="Neuton Light"/>
                <a:sym typeface="Neuton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20"/>
          <p:cNvSpPr txBox="1">
            <a:spLocks noGrp="1"/>
          </p:cNvSpPr>
          <p:nvPr>
            <p:ph type="body" idx="9"/>
          </p:nvPr>
        </p:nvSpPr>
        <p:spPr>
          <a:xfrm>
            <a:off x="4629675" y="3379000"/>
            <a:ext cx="4341600" cy="1299600"/>
          </a:xfrm>
          <a:prstGeom prst="rect">
            <a:avLst/>
          </a:prstGeom>
        </p:spPr>
        <p:txBody>
          <a:bodyPr spcFirstLastPara="1" wrap="square" lIns="180000" tIns="180000" rIns="180000" bIns="180000" anchor="t" anchorCtr="0">
            <a:normAutofit/>
          </a:bodyPr>
          <a:lstStyle>
            <a:lvl1pPr marL="457200" lvl="0" indent="-292100">
              <a:spcBef>
                <a:spcPts val="0"/>
              </a:spcBef>
              <a:spcAft>
                <a:spcPts val="0"/>
              </a:spcAft>
              <a:buClr>
                <a:schemeClr val="dk1"/>
              </a:buClr>
              <a:buSzPts val="1000"/>
              <a:buFont typeface="Hanken Grotesk"/>
              <a:buChar char="●"/>
              <a:defRPr/>
            </a:lvl1pPr>
            <a:lvl2pPr marL="914400" lvl="1" indent="-292100">
              <a:spcBef>
                <a:spcPts val="0"/>
              </a:spcBef>
              <a:spcAft>
                <a:spcPts val="0"/>
              </a:spcAft>
              <a:buClr>
                <a:schemeClr val="dk1"/>
              </a:buClr>
              <a:buSzPts val="1000"/>
              <a:buFont typeface="Hanken Grotesk"/>
              <a:buChar char="○"/>
              <a:defRPr/>
            </a:lvl2pPr>
            <a:lvl3pPr marL="1371600" lvl="2" indent="-292100">
              <a:spcBef>
                <a:spcPts val="0"/>
              </a:spcBef>
              <a:spcAft>
                <a:spcPts val="0"/>
              </a:spcAft>
              <a:buClr>
                <a:schemeClr val="dk1"/>
              </a:buClr>
              <a:buSzPts val="1000"/>
              <a:buFont typeface="Hanken Grotesk"/>
              <a:buChar char="■"/>
              <a:defRPr/>
            </a:lvl3pPr>
            <a:lvl4pPr marL="1828800" lvl="3" indent="-292100">
              <a:spcBef>
                <a:spcPts val="0"/>
              </a:spcBef>
              <a:spcAft>
                <a:spcPts val="0"/>
              </a:spcAft>
              <a:buClr>
                <a:schemeClr val="dk1"/>
              </a:buClr>
              <a:buSzPts val="1000"/>
              <a:buFont typeface="Hanken Grotesk"/>
              <a:buChar char="●"/>
              <a:defRPr/>
            </a:lvl4pPr>
            <a:lvl5pPr marL="2286000" lvl="4" indent="-292100">
              <a:spcBef>
                <a:spcPts val="0"/>
              </a:spcBef>
              <a:spcAft>
                <a:spcPts val="0"/>
              </a:spcAft>
              <a:buClr>
                <a:schemeClr val="dk1"/>
              </a:buClr>
              <a:buSzPts val="1000"/>
              <a:buFont typeface="Hanken Grotesk"/>
              <a:buChar char="○"/>
              <a:defRPr/>
            </a:lvl5pPr>
            <a:lvl6pPr marL="2743200" lvl="5" indent="-292100">
              <a:spcBef>
                <a:spcPts val="0"/>
              </a:spcBef>
              <a:spcAft>
                <a:spcPts val="0"/>
              </a:spcAft>
              <a:buClr>
                <a:schemeClr val="dk1"/>
              </a:buClr>
              <a:buSzPts val="1000"/>
              <a:buFont typeface="Hanken Grotesk"/>
              <a:buChar char="■"/>
              <a:defRPr/>
            </a:lvl6pPr>
            <a:lvl7pPr marL="3200400" lvl="6" indent="-292100">
              <a:spcBef>
                <a:spcPts val="0"/>
              </a:spcBef>
              <a:spcAft>
                <a:spcPts val="0"/>
              </a:spcAft>
              <a:buClr>
                <a:schemeClr val="dk1"/>
              </a:buClr>
              <a:buSzPts val="1000"/>
              <a:buFont typeface="Hanken Grotesk"/>
              <a:buChar char="●"/>
              <a:defRPr/>
            </a:lvl7pPr>
            <a:lvl8pPr marL="3657600" lvl="7" indent="-292100">
              <a:spcBef>
                <a:spcPts val="0"/>
              </a:spcBef>
              <a:spcAft>
                <a:spcPts val="0"/>
              </a:spcAft>
              <a:buClr>
                <a:schemeClr val="dk1"/>
              </a:buClr>
              <a:buSzPts val="1000"/>
              <a:buFont typeface="Hanken Grotesk"/>
              <a:buChar char="○"/>
              <a:defRPr/>
            </a:lvl8pPr>
            <a:lvl9pPr marL="4114800" lvl="8" indent="-292100">
              <a:spcBef>
                <a:spcPts val="0"/>
              </a:spcBef>
              <a:spcAft>
                <a:spcPts val="0"/>
              </a:spcAft>
              <a:buClr>
                <a:schemeClr val="dk1"/>
              </a:buClr>
              <a:buSzPts val="1000"/>
              <a:buFont typeface="Hanken Grotesk"/>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4 Data folders">
  <p:cSld name="CUSTOM_7_1_1_1_1_1_1_1_1_1_1_1_1_1_1_1_1_3">
    <p:spTree>
      <p:nvGrpSpPr>
        <p:cNvPr id="1" name="Shape 164"/>
        <p:cNvGrpSpPr/>
        <p:nvPr/>
      </p:nvGrpSpPr>
      <p:grpSpPr>
        <a:xfrm>
          <a:off x="0" y="0"/>
          <a:ext cx="0" cy="0"/>
          <a:chOff x="0" y="0"/>
          <a:chExt cx="0" cy="0"/>
        </a:xfrm>
      </p:grpSpPr>
      <p:sp>
        <p:nvSpPr>
          <p:cNvPr id="165" name="Google Shape;165;p21"/>
          <p:cNvSpPr txBox="1">
            <a:spLocks noGrp="1"/>
          </p:cNvSpPr>
          <p:nvPr>
            <p:ph type="title"/>
          </p:nvPr>
        </p:nvSpPr>
        <p:spPr>
          <a:xfrm>
            <a:off x="193900" y="1429900"/>
            <a:ext cx="2156700" cy="267000"/>
          </a:xfrm>
          <a:prstGeom prst="rect">
            <a:avLst/>
          </a:prstGeom>
        </p:spPr>
        <p:txBody>
          <a:bodyPr spcFirstLastPara="1" wrap="square" lIns="108000" tIns="0" rIns="108000" bIns="0" anchor="t" anchorCtr="0">
            <a:noAutofit/>
          </a:bodyPr>
          <a:lstStyle>
            <a:lvl1pPr lvl="0">
              <a:lnSpc>
                <a:spcPct val="90000"/>
              </a:lnSpc>
              <a:spcBef>
                <a:spcPts val="0"/>
              </a:spcBef>
              <a:spcAft>
                <a:spcPts val="0"/>
              </a:spcAft>
              <a:buSzPts val="2800"/>
              <a:buNone/>
              <a:defRPr sz="2000"/>
            </a:lvl1pPr>
            <a:lvl2pPr lvl="1">
              <a:lnSpc>
                <a:spcPct val="115000"/>
              </a:lnSpc>
              <a:spcBef>
                <a:spcPts val="0"/>
              </a:spcBef>
              <a:spcAft>
                <a:spcPts val="0"/>
              </a:spcAft>
              <a:buSzPts val="2800"/>
              <a:buNone/>
              <a:defRPr sz="2000"/>
            </a:lvl2pPr>
            <a:lvl3pPr lvl="2">
              <a:lnSpc>
                <a:spcPct val="115000"/>
              </a:lnSpc>
              <a:spcBef>
                <a:spcPts val="0"/>
              </a:spcBef>
              <a:spcAft>
                <a:spcPts val="0"/>
              </a:spcAft>
              <a:buSzPts val="2800"/>
              <a:buNone/>
              <a:defRPr sz="2000"/>
            </a:lvl3pPr>
            <a:lvl4pPr lvl="3">
              <a:lnSpc>
                <a:spcPct val="115000"/>
              </a:lnSpc>
              <a:spcBef>
                <a:spcPts val="0"/>
              </a:spcBef>
              <a:spcAft>
                <a:spcPts val="0"/>
              </a:spcAft>
              <a:buSzPts val="2800"/>
              <a:buNone/>
              <a:defRPr sz="2000"/>
            </a:lvl4pPr>
            <a:lvl5pPr lvl="4">
              <a:lnSpc>
                <a:spcPct val="115000"/>
              </a:lnSpc>
              <a:spcBef>
                <a:spcPts val="0"/>
              </a:spcBef>
              <a:spcAft>
                <a:spcPts val="0"/>
              </a:spcAft>
              <a:buSzPts val="2800"/>
              <a:buNone/>
              <a:defRPr sz="2000"/>
            </a:lvl5pPr>
            <a:lvl6pPr lvl="5">
              <a:lnSpc>
                <a:spcPct val="115000"/>
              </a:lnSpc>
              <a:spcBef>
                <a:spcPts val="0"/>
              </a:spcBef>
              <a:spcAft>
                <a:spcPts val="0"/>
              </a:spcAft>
              <a:buSzPts val="2800"/>
              <a:buNone/>
              <a:defRPr sz="2000"/>
            </a:lvl6pPr>
            <a:lvl7pPr lvl="6">
              <a:lnSpc>
                <a:spcPct val="115000"/>
              </a:lnSpc>
              <a:spcBef>
                <a:spcPts val="0"/>
              </a:spcBef>
              <a:spcAft>
                <a:spcPts val="0"/>
              </a:spcAft>
              <a:buSzPts val="2800"/>
              <a:buNone/>
              <a:defRPr sz="2000"/>
            </a:lvl7pPr>
            <a:lvl8pPr lvl="7">
              <a:lnSpc>
                <a:spcPct val="115000"/>
              </a:lnSpc>
              <a:spcBef>
                <a:spcPts val="0"/>
              </a:spcBef>
              <a:spcAft>
                <a:spcPts val="0"/>
              </a:spcAft>
              <a:buSzPts val="2800"/>
              <a:buNone/>
              <a:defRPr sz="2000"/>
            </a:lvl8pPr>
            <a:lvl9pPr lvl="8">
              <a:lnSpc>
                <a:spcPct val="115000"/>
              </a:lnSpc>
              <a:spcBef>
                <a:spcPts val="0"/>
              </a:spcBef>
              <a:spcAft>
                <a:spcPts val="0"/>
              </a:spcAft>
              <a:buSzPts val="2800"/>
              <a:buNone/>
              <a:defRPr sz="2000"/>
            </a:lvl9pPr>
          </a:lstStyle>
          <a:p>
            <a:endParaRPr/>
          </a:p>
        </p:txBody>
      </p:sp>
      <p:sp>
        <p:nvSpPr>
          <p:cNvPr id="166" name="Google Shape;166;p21"/>
          <p:cNvSpPr txBox="1">
            <a:spLocks noGrp="1"/>
          </p:cNvSpPr>
          <p:nvPr>
            <p:ph type="title" idx="2"/>
          </p:nvPr>
        </p:nvSpPr>
        <p:spPr>
          <a:xfrm>
            <a:off x="193900" y="1769325"/>
            <a:ext cx="2156700" cy="267000"/>
          </a:xfrm>
          <a:prstGeom prst="rect">
            <a:avLst/>
          </a:prstGeom>
        </p:spPr>
        <p:txBody>
          <a:bodyPr spcFirstLastPara="1" wrap="square" lIns="108000" tIns="0" rIns="108000" bIns="90000" anchor="t" anchorCtr="0">
            <a:noAutofit/>
          </a:bodyPr>
          <a:lstStyle>
            <a:lvl1pPr lvl="0">
              <a:lnSpc>
                <a:spcPct val="90000"/>
              </a:lnSpc>
              <a:spcBef>
                <a:spcPts val="0"/>
              </a:spcBef>
              <a:spcAft>
                <a:spcPts val="0"/>
              </a:spcAft>
              <a:buSzPts val="2800"/>
              <a:buNone/>
              <a:defRPr sz="10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167" name="Google Shape;167;p21"/>
          <p:cNvSpPr txBox="1">
            <a:spLocks noGrp="1"/>
          </p:cNvSpPr>
          <p:nvPr>
            <p:ph type="title" idx="3"/>
          </p:nvPr>
        </p:nvSpPr>
        <p:spPr>
          <a:xfrm>
            <a:off x="2391238" y="1429900"/>
            <a:ext cx="2156700" cy="267000"/>
          </a:xfrm>
          <a:prstGeom prst="rect">
            <a:avLst/>
          </a:prstGeom>
        </p:spPr>
        <p:txBody>
          <a:bodyPr spcFirstLastPara="1" wrap="square" lIns="108000" tIns="0" rIns="108000" bIns="0" anchor="t" anchorCtr="0">
            <a:noAutofit/>
          </a:bodyPr>
          <a:lstStyle>
            <a:lvl1pPr lvl="0">
              <a:lnSpc>
                <a:spcPct val="90000"/>
              </a:lnSpc>
              <a:spcBef>
                <a:spcPts val="0"/>
              </a:spcBef>
              <a:spcAft>
                <a:spcPts val="0"/>
              </a:spcAft>
              <a:buSzPts val="2800"/>
              <a:buNone/>
              <a:defRPr sz="2000"/>
            </a:lvl1pPr>
            <a:lvl2pPr lvl="1">
              <a:lnSpc>
                <a:spcPct val="115000"/>
              </a:lnSpc>
              <a:spcBef>
                <a:spcPts val="0"/>
              </a:spcBef>
              <a:spcAft>
                <a:spcPts val="0"/>
              </a:spcAft>
              <a:buSzPts val="2800"/>
              <a:buNone/>
              <a:defRPr sz="2000"/>
            </a:lvl2pPr>
            <a:lvl3pPr lvl="2">
              <a:lnSpc>
                <a:spcPct val="115000"/>
              </a:lnSpc>
              <a:spcBef>
                <a:spcPts val="0"/>
              </a:spcBef>
              <a:spcAft>
                <a:spcPts val="0"/>
              </a:spcAft>
              <a:buSzPts val="2800"/>
              <a:buNone/>
              <a:defRPr sz="2000"/>
            </a:lvl3pPr>
            <a:lvl4pPr lvl="3">
              <a:lnSpc>
                <a:spcPct val="115000"/>
              </a:lnSpc>
              <a:spcBef>
                <a:spcPts val="0"/>
              </a:spcBef>
              <a:spcAft>
                <a:spcPts val="0"/>
              </a:spcAft>
              <a:buSzPts val="2800"/>
              <a:buNone/>
              <a:defRPr sz="2000"/>
            </a:lvl4pPr>
            <a:lvl5pPr lvl="4">
              <a:lnSpc>
                <a:spcPct val="115000"/>
              </a:lnSpc>
              <a:spcBef>
                <a:spcPts val="0"/>
              </a:spcBef>
              <a:spcAft>
                <a:spcPts val="0"/>
              </a:spcAft>
              <a:buSzPts val="2800"/>
              <a:buNone/>
              <a:defRPr sz="2000"/>
            </a:lvl5pPr>
            <a:lvl6pPr lvl="5">
              <a:lnSpc>
                <a:spcPct val="115000"/>
              </a:lnSpc>
              <a:spcBef>
                <a:spcPts val="0"/>
              </a:spcBef>
              <a:spcAft>
                <a:spcPts val="0"/>
              </a:spcAft>
              <a:buSzPts val="2800"/>
              <a:buNone/>
              <a:defRPr sz="2000"/>
            </a:lvl6pPr>
            <a:lvl7pPr lvl="6">
              <a:lnSpc>
                <a:spcPct val="115000"/>
              </a:lnSpc>
              <a:spcBef>
                <a:spcPts val="0"/>
              </a:spcBef>
              <a:spcAft>
                <a:spcPts val="0"/>
              </a:spcAft>
              <a:buSzPts val="2800"/>
              <a:buNone/>
              <a:defRPr sz="2000"/>
            </a:lvl7pPr>
            <a:lvl8pPr lvl="7">
              <a:lnSpc>
                <a:spcPct val="115000"/>
              </a:lnSpc>
              <a:spcBef>
                <a:spcPts val="0"/>
              </a:spcBef>
              <a:spcAft>
                <a:spcPts val="0"/>
              </a:spcAft>
              <a:buSzPts val="2800"/>
              <a:buNone/>
              <a:defRPr sz="2000"/>
            </a:lvl8pPr>
            <a:lvl9pPr lvl="8">
              <a:lnSpc>
                <a:spcPct val="115000"/>
              </a:lnSpc>
              <a:spcBef>
                <a:spcPts val="0"/>
              </a:spcBef>
              <a:spcAft>
                <a:spcPts val="0"/>
              </a:spcAft>
              <a:buSzPts val="2800"/>
              <a:buNone/>
              <a:defRPr sz="2000"/>
            </a:lvl9pPr>
          </a:lstStyle>
          <a:p>
            <a:endParaRPr/>
          </a:p>
        </p:txBody>
      </p:sp>
      <p:sp>
        <p:nvSpPr>
          <p:cNvPr id="168" name="Google Shape;168;p21"/>
          <p:cNvSpPr txBox="1">
            <a:spLocks noGrp="1"/>
          </p:cNvSpPr>
          <p:nvPr>
            <p:ph type="title" idx="4"/>
          </p:nvPr>
        </p:nvSpPr>
        <p:spPr>
          <a:xfrm>
            <a:off x="2391238" y="1769325"/>
            <a:ext cx="2156700" cy="267000"/>
          </a:xfrm>
          <a:prstGeom prst="rect">
            <a:avLst/>
          </a:prstGeom>
        </p:spPr>
        <p:txBody>
          <a:bodyPr spcFirstLastPara="1" wrap="square" lIns="108000" tIns="0" rIns="108000" bIns="90000" anchor="t" anchorCtr="0">
            <a:noAutofit/>
          </a:bodyPr>
          <a:lstStyle>
            <a:lvl1pPr lvl="0">
              <a:lnSpc>
                <a:spcPct val="90000"/>
              </a:lnSpc>
              <a:spcBef>
                <a:spcPts val="0"/>
              </a:spcBef>
              <a:spcAft>
                <a:spcPts val="0"/>
              </a:spcAft>
              <a:buSzPts val="2800"/>
              <a:buNone/>
              <a:defRPr sz="10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169" name="Google Shape;169;p21"/>
          <p:cNvSpPr txBox="1">
            <a:spLocks noGrp="1"/>
          </p:cNvSpPr>
          <p:nvPr>
            <p:ph type="title" idx="5"/>
          </p:nvPr>
        </p:nvSpPr>
        <p:spPr>
          <a:xfrm>
            <a:off x="4590375" y="1429900"/>
            <a:ext cx="2156700" cy="267000"/>
          </a:xfrm>
          <a:prstGeom prst="rect">
            <a:avLst/>
          </a:prstGeom>
        </p:spPr>
        <p:txBody>
          <a:bodyPr spcFirstLastPara="1" wrap="square" lIns="108000" tIns="0" rIns="108000" bIns="0" anchor="t" anchorCtr="0">
            <a:noAutofit/>
          </a:bodyPr>
          <a:lstStyle>
            <a:lvl1pPr lvl="0">
              <a:lnSpc>
                <a:spcPct val="90000"/>
              </a:lnSpc>
              <a:spcBef>
                <a:spcPts val="0"/>
              </a:spcBef>
              <a:spcAft>
                <a:spcPts val="0"/>
              </a:spcAft>
              <a:buSzPts val="2800"/>
              <a:buNone/>
              <a:defRPr sz="2000"/>
            </a:lvl1pPr>
            <a:lvl2pPr lvl="1">
              <a:lnSpc>
                <a:spcPct val="115000"/>
              </a:lnSpc>
              <a:spcBef>
                <a:spcPts val="0"/>
              </a:spcBef>
              <a:spcAft>
                <a:spcPts val="0"/>
              </a:spcAft>
              <a:buSzPts val="2800"/>
              <a:buNone/>
              <a:defRPr sz="2000"/>
            </a:lvl2pPr>
            <a:lvl3pPr lvl="2">
              <a:lnSpc>
                <a:spcPct val="115000"/>
              </a:lnSpc>
              <a:spcBef>
                <a:spcPts val="0"/>
              </a:spcBef>
              <a:spcAft>
                <a:spcPts val="0"/>
              </a:spcAft>
              <a:buSzPts val="2800"/>
              <a:buNone/>
              <a:defRPr sz="2000"/>
            </a:lvl3pPr>
            <a:lvl4pPr lvl="3">
              <a:lnSpc>
                <a:spcPct val="115000"/>
              </a:lnSpc>
              <a:spcBef>
                <a:spcPts val="0"/>
              </a:spcBef>
              <a:spcAft>
                <a:spcPts val="0"/>
              </a:spcAft>
              <a:buSzPts val="2800"/>
              <a:buNone/>
              <a:defRPr sz="2000"/>
            </a:lvl4pPr>
            <a:lvl5pPr lvl="4">
              <a:lnSpc>
                <a:spcPct val="115000"/>
              </a:lnSpc>
              <a:spcBef>
                <a:spcPts val="0"/>
              </a:spcBef>
              <a:spcAft>
                <a:spcPts val="0"/>
              </a:spcAft>
              <a:buSzPts val="2800"/>
              <a:buNone/>
              <a:defRPr sz="2000"/>
            </a:lvl5pPr>
            <a:lvl6pPr lvl="5">
              <a:lnSpc>
                <a:spcPct val="115000"/>
              </a:lnSpc>
              <a:spcBef>
                <a:spcPts val="0"/>
              </a:spcBef>
              <a:spcAft>
                <a:spcPts val="0"/>
              </a:spcAft>
              <a:buSzPts val="2800"/>
              <a:buNone/>
              <a:defRPr sz="2000"/>
            </a:lvl6pPr>
            <a:lvl7pPr lvl="6">
              <a:lnSpc>
                <a:spcPct val="115000"/>
              </a:lnSpc>
              <a:spcBef>
                <a:spcPts val="0"/>
              </a:spcBef>
              <a:spcAft>
                <a:spcPts val="0"/>
              </a:spcAft>
              <a:buSzPts val="2800"/>
              <a:buNone/>
              <a:defRPr sz="2000"/>
            </a:lvl7pPr>
            <a:lvl8pPr lvl="7">
              <a:lnSpc>
                <a:spcPct val="115000"/>
              </a:lnSpc>
              <a:spcBef>
                <a:spcPts val="0"/>
              </a:spcBef>
              <a:spcAft>
                <a:spcPts val="0"/>
              </a:spcAft>
              <a:buSzPts val="2800"/>
              <a:buNone/>
              <a:defRPr sz="2000"/>
            </a:lvl8pPr>
            <a:lvl9pPr lvl="8">
              <a:lnSpc>
                <a:spcPct val="115000"/>
              </a:lnSpc>
              <a:spcBef>
                <a:spcPts val="0"/>
              </a:spcBef>
              <a:spcAft>
                <a:spcPts val="0"/>
              </a:spcAft>
              <a:buSzPts val="2800"/>
              <a:buNone/>
              <a:defRPr sz="2000"/>
            </a:lvl9pPr>
          </a:lstStyle>
          <a:p>
            <a:endParaRPr/>
          </a:p>
        </p:txBody>
      </p:sp>
      <p:sp>
        <p:nvSpPr>
          <p:cNvPr id="170" name="Google Shape;170;p21"/>
          <p:cNvSpPr txBox="1">
            <a:spLocks noGrp="1"/>
          </p:cNvSpPr>
          <p:nvPr>
            <p:ph type="title" idx="6"/>
          </p:nvPr>
        </p:nvSpPr>
        <p:spPr>
          <a:xfrm>
            <a:off x="4590375" y="1769325"/>
            <a:ext cx="2156700" cy="267000"/>
          </a:xfrm>
          <a:prstGeom prst="rect">
            <a:avLst/>
          </a:prstGeom>
        </p:spPr>
        <p:txBody>
          <a:bodyPr spcFirstLastPara="1" wrap="square" lIns="108000" tIns="0" rIns="108000" bIns="90000" anchor="t" anchorCtr="0">
            <a:noAutofit/>
          </a:bodyPr>
          <a:lstStyle>
            <a:lvl1pPr lvl="0">
              <a:lnSpc>
                <a:spcPct val="90000"/>
              </a:lnSpc>
              <a:spcBef>
                <a:spcPts val="0"/>
              </a:spcBef>
              <a:spcAft>
                <a:spcPts val="0"/>
              </a:spcAft>
              <a:buSzPts val="2800"/>
              <a:buNone/>
              <a:defRPr sz="10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171" name="Google Shape;171;p21"/>
          <p:cNvSpPr txBox="1">
            <a:spLocks noGrp="1"/>
          </p:cNvSpPr>
          <p:nvPr>
            <p:ph type="title" idx="7"/>
          </p:nvPr>
        </p:nvSpPr>
        <p:spPr>
          <a:xfrm>
            <a:off x="6788925" y="1429900"/>
            <a:ext cx="2156700" cy="267000"/>
          </a:xfrm>
          <a:prstGeom prst="rect">
            <a:avLst/>
          </a:prstGeom>
        </p:spPr>
        <p:txBody>
          <a:bodyPr spcFirstLastPara="1" wrap="square" lIns="108000" tIns="0" rIns="108000" bIns="0" anchor="t" anchorCtr="0">
            <a:noAutofit/>
          </a:bodyPr>
          <a:lstStyle>
            <a:lvl1pPr lvl="0">
              <a:lnSpc>
                <a:spcPct val="90000"/>
              </a:lnSpc>
              <a:spcBef>
                <a:spcPts val="0"/>
              </a:spcBef>
              <a:spcAft>
                <a:spcPts val="0"/>
              </a:spcAft>
              <a:buSzPts val="2800"/>
              <a:buNone/>
              <a:defRPr sz="2000"/>
            </a:lvl1pPr>
            <a:lvl2pPr lvl="1">
              <a:lnSpc>
                <a:spcPct val="115000"/>
              </a:lnSpc>
              <a:spcBef>
                <a:spcPts val="0"/>
              </a:spcBef>
              <a:spcAft>
                <a:spcPts val="0"/>
              </a:spcAft>
              <a:buSzPts val="2800"/>
              <a:buNone/>
              <a:defRPr sz="2000"/>
            </a:lvl2pPr>
            <a:lvl3pPr lvl="2">
              <a:lnSpc>
                <a:spcPct val="115000"/>
              </a:lnSpc>
              <a:spcBef>
                <a:spcPts val="0"/>
              </a:spcBef>
              <a:spcAft>
                <a:spcPts val="0"/>
              </a:spcAft>
              <a:buSzPts val="2800"/>
              <a:buNone/>
              <a:defRPr sz="2000"/>
            </a:lvl3pPr>
            <a:lvl4pPr lvl="3">
              <a:lnSpc>
                <a:spcPct val="115000"/>
              </a:lnSpc>
              <a:spcBef>
                <a:spcPts val="0"/>
              </a:spcBef>
              <a:spcAft>
                <a:spcPts val="0"/>
              </a:spcAft>
              <a:buSzPts val="2800"/>
              <a:buNone/>
              <a:defRPr sz="2000"/>
            </a:lvl4pPr>
            <a:lvl5pPr lvl="4">
              <a:lnSpc>
                <a:spcPct val="115000"/>
              </a:lnSpc>
              <a:spcBef>
                <a:spcPts val="0"/>
              </a:spcBef>
              <a:spcAft>
                <a:spcPts val="0"/>
              </a:spcAft>
              <a:buSzPts val="2800"/>
              <a:buNone/>
              <a:defRPr sz="2000"/>
            </a:lvl5pPr>
            <a:lvl6pPr lvl="5">
              <a:lnSpc>
                <a:spcPct val="115000"/>
              </a:lnSpc>
              <a:spcBef>
                <a:spcPts val="0"/>
              </a:spcBef>
              <a:spcAft>
                <a:spcPts val="0"/>
              </a:spcAft>
              <a:buSzPts val="2800"/>
              <a:buNone/>
              <a:defRPr sz="2000"/>
            </a:lvl6pPr>
            <a:lvl7pPr lvl="6">
              <a:lnSpc>
                <a:spcPct val="115000"/>
              </a:lnSpc>
              <a:spcBef>
                <a:spcPts val="0"/>
              </a:spcBef>
              <a:spcAft>
                <a:spcPts val="0"/>
              </a:spcAft>
              <a:buSzPts val="2800"/>
              <a:buNone/>
              <a:defRPr sz="2000"/>
            </a:lvl7pPr>
            <a:lvl8pPr lvl="7">
              <a:lnSpc>
                <a:spcPct val="115000"/>
              </a:lnSpc>
              <a:spcBef>
                <a:spcPts val="0"/>
              </a:spcBef>
              <a:spcAft>
                <a:spcPts val="0"/>
              </a:spcAft>
              <a:buSzPts val="2800"/>
              <a:buNone/>
              <a:defRPr sz="2000"/>
            </a:lvl8pPr>
            <a:lvl9pPr lvl="8">
              <a:lnSpc>
                <a:spcPct val="115000"/>
              </a:lnSpc>
              <a:spcBef>
                <a:spcPts val="0"/>
              </a:spcBef>
              <a:spcAft>
                <a:spcPts val="0"/>
              </a:spcAft>
              <a:buSzPts val="2800"/>
              <a:buNone/>
              <a:defRPr sz="2000"/>
            </a:lvl9pPr>
          </a:lstStyle>
          <a:p>
            <a:endParaRPr/>
          </a:p>
        </p:txBody>
      </p:sp>
      <p:sp>
        <p:nvSpPr>
          <p:cNvPr id="172" name="Google Shape;172;p21"/>
          <p:cNvSpPr txBox="1">
            <a:spLocks noGrp="1"/>
          </p:cNvSpPr>
          <p:nvPr>
            <p:ph type="title" idx="8"/>
          </p:nvPr>
        </p:nvSpPr>
        <p:spPr>
          <a:xfrm>
            <a:off x="6788925" y="1769325"/>
            <a:ext cx="2156700" cy="267000"/>
          </a:xfrm>
          <a:prstGeom prst="rect">
            <a:avLst/>
          </a:prstGeom>
        </p:spPr>
        <p:txBody>
          <a:bodyPr spcFirstLastPara="1" wrap="square" lIns="108000" tIns="0" rIns="108000" bIns="90000" anchor="t" anchorCtr="0">
            <a:noAutofit/>
          </a:bodyPr>
          <a:lstStyle>
            <a:lvl1pPr lvl="0">
              <a:lnSpc>
                <a:spcPct val="90000"/>
              </a:lnSpc>
              <a:spcBef>
                <a:spcPts val="0"/>
              </a:spcBef>
              <a:spcAft>
                <a:spcPts val="0"/>
              </a:spcAft>
              <a:buSzPts val="2800"/>
              <a:buNone/>
              <a:defRPr sz="10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173" name="Google Shape;173;p21"/>
          <p:cNvSpPr txBox="1">
            <a:spLocks noGrp="1"/>
          </p:cNvSpPr>
          <p:nvPr>
            <p:ph type="subTitle" idx="1"/>
          </p:nvPr>
        </p:nvSpPr>
        <p:spPr>
          <a:xfrm>
            <a:off x="594025" y="184700"/>
            <a:ext cx="3696300" cy="153900"/>
          </a:xfrm>
          <a:prstGeom prst="rect">
            <a:avLst/>
          </a:prstGeom>
        </p:spPr>
        <p:txBody>
          <a:bodyPr spcFirstLastPara="1" wrap="square" lIns="0" tIns="0" rIns="0" bIns="0" anchor="ctr" anchorCtr="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a:endParaRPr/>
          </a:p>
        </p:txBody>
      </p:sp>
      <p:sp>
        <p:nvSpPr>
          <p:cNvPr id="174" name="Google Shape;174;p21"/>
          <p:cNvSpPr txBox="1">
            <a:spLocks noGrp="1"/>
          </p:cNvSpPr>
          <p:nvPr>
            <p:ph type="body" idx="9"/>
          </p:nvPr>
        </p:nvSpPr>
        <p:spPr>
          <a:xfrm>
            <a:off x="192900" y="2164400"/>
            <a:ext cx="2156700" cy="1830300"/>
          </a:xfrm>
          <a:prstGeom prst="rect">
            <a:avLst/>
          </a:prstGeom>
        </p:spPr>
        <p:txBody>
          <a:bodyPr spcFirstLastPara="1" wrap="square" lIns="108000" tIns="0" rIns="108000" bIns="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75" name="Google Shape;175;p21"/>
          <p:cNvSpPr txBox="1">
            <a:spLocks noGrp="1"/>
          </p:cNvSpPr>
          <p:nvPr>
            <p:ph type="body" idx="13"/>
          </p:nvPr>
        </p:nvSpPr>
        <p:spPr>
          <a:xfrm>
            <a:off x="2391200" y="2164400"/>
            <a:ext cx="2156700" cy="1830300"/>
          </a:xfrm>
          <a:prstGeom prst="rect">
            <a:avLst/>
          </a:prstGeom>
        </p:spPr>
        <p:txBody>
          <a:bodyPr spcFirstLastPara="1" wrap="square" lIns="108000" tIns="0" rIns="108000" bIns="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76" name="Google Shape;176;p21"/>
          <p:cNvSpPr txBox="1">
            <a:spLocks noGrp="1"/>
          </p:cNvSpPr>
          <p:nvPr>
            <p:ph type="body" idx="14"/>
          </p:nvPr>
        </p:nvSpPr>
        <p:spPr>
          <a:xfrm>
            <a:off x="4590600" y="2164400"/>
            <a:ext cx="2156700" cy="1830300"/>
          </a:xfrm>
          <a:prstGeom prst="rect">
            <a:avLst/>
          </a:prstGeom>
        </p:spPr>
        <p:txBody>
          <a:bodyPr spcFirstLastPara="1" wrap="square" lIns="108000" tIns="0" rIns="108000" bIns="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77" name="Google Shape;177;p21"/>
          <p:cNvSpPr txBox="1">
            <a:spLocks noGrp="1"/>
          </p:cNvSpPr>
          <p:nvPr>
            <p:ph type="body" idx="15"/>
          </p:nvPr>
        </p:nvSpPr>
        <p:spPr>
          <a:xfrm>
            <a:off x="6788900" y="2164400"/>
            <a:ext cx="2156700" cy="1830300"/>
          </a:xfrm>
          <a:prstGeom prst="rect">
            <a:avLst/>
          </a:prstGeom>
        </p:spPr>
        <p:txBody>
          <a:bodyPr spcFirstLastPara="1" wrap="square" lIns="108000" tIns="0" rIns="108000" bIns="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 Data Folders">
  <p:cSld name="CUSTOM_7_1_1_1_1_1_1_1_1_1_1_1_1_1_1_1_1_4">
    <p:spTree>
      <p:nvGrpSpPr>
        <p:cNvPr id="1" name="Shape 178"/>
        <p:cNvGrpSpPr/>
        <p:nvPr/>
      </p:nvGrpSpPr>
      <p:grpSpPr>
        <a:xfrm>
          <a:off x="0" y="0"/>
          <a:ext cx="0" cy="0"/>
          <a:chOff x="0" y="0"/>
          <a:chExt cx="0" cy="0"/>
        </a:xfrm>
      </p:grpSpPr>
      <p:sp>
        <p:nvSpPr>
          <p:cNvPr id="179" name="Google Shape;179;p22"/>
          <p:cNvSpPr txBox="1">
            <a:spLocks noGrp="1"/>
          </p:cNvSpPr>
          <p:nvPr>
            <p:ph type="title"/>
          </p:nvPr>
        </p:nvSpPr>
        <p:spPr>
          <a:xfrm>
            <a:off x="193900" y="795678"/>
            <a:ext cx="2856900" cy="267000"/>
          </a:xfrm>
          <a:prstGeom prst="rect">
            <a:avLst/>
          </a:prstGeom>
        </p:spPr>
        <p:txBody>
          <a:bodyPr spcFirstLastPara="1" wrap="square" lIns="180000" tIns="0" rIns="180000" bIns="0" anchor="t" anchorCtr="0">
            <a:noAutofit/>
          </a:bodyPr>
          <a:lstStyle>
            <a:lvl1pPr lvl="0">
              <a:spcBef>
                <a:spcPts val="0"/>
              </a:spcBef>
              <a:spcAft>
                <a:spcPts val="0"/>
              </a:spcAft>
              <a:buSzPts val="2800"/>
              <a:buNone/>
              <a:defRPr sz="2000"/>
            </a:lvl1pPr>
            <a:lvl2pPr lvl="1">
              <a:spcBef>
                <a:spcPts val="0"/>
              </a:spcBef>
              <a:spcAft>
                <a:spcPts val="0"/>
              </a:spcAft>
              <a:buSzPts val="2800"/>
              <a:buNone/>
              <a:defRPr sz="2000"/>
            </a:lvl2pPr>
            <a:lvl3pPr lvl="2">
              <a:spcBef>
                <a:spcPts val="0"/>
              </a:spcBef>
              <a:spcAft>
                <a:spcPts val="0"/>
              </a:spcAft>
              <a:buSzPts val="2800"/>
              <a:buNone/>
              <a:defRPr sz="2000"/>
            </a:lvl3pPr>
            <a:lvl4pPr lvl="3">
              <a:spcBef>
                <a:spcPts val="0"/>
              </a:spcBef>
              <a:spcAft>
                <a:spcPts val="0"/>
              </a:spcAft>
              <a:buSzPts val="2800"/>
              <a:buNone/>
              <a:defRPr sz="2000"/>
            </a:lvl4pPr>
            <a:lvl5pPr lvl="4">
              <a:spcBef>
                <a:spcPts val="0"/>
              </a:spcBef>
              <a:spcAft>
                <a:spcPts val="0"/>
              </a:spcAft>
              <a:buSzPts val="2800"/>
              <a:buNone/>
              <a:defRPr sz="2000"/>
            </a:lvl5pPr>
            <a:lvl6pPr lvl="5">
              <a:spcBef>
                <a:spcPts val="0"/>
              </a:spcBef>
              <a:spcAft>
                <a:spcPts val="0"/>
              </a:spcAft>
              <a:buSzPts val="2800"/>
              <a:buNone/>
              <a:defRPr sz="2000"/>
            </a:lvl6pPr>
            <a:lvl7pPr lvl="6">
              <a:spcBef>
                <a:spcPts val="0"/>
              </a:spcBef>
              <a:spcAft>
                <a:spcPts val="0"/>
              </a:spcAft>
              <a:buSzPts val="2800"/>
              <a:buNone/>
              <a:defRPr sz="2000"/>
            </a:lvl7pPr>
            <a:lvl8pPr lvl="7">
              <a:spcBef>
                <a:spcPts val="0"/>
              </a:spcBef>
              <a:spcAft>
                <a:spcPts val="0"/>
              </a:spcAft>
              <a:buSzPts val="2800"/>
              <a:buNone/>
              <a:defRPr sz="2000"/>
            </a:lvl8pPr>
            <a:lvl9pPr lvl="8">
              <a:spcBef>
                <a:spcPts val="0"/>
              </a:spcBef>
              <a:spcAft>
                <a:spcPts val="0"/>
              </a:spcAft>
              <a:buSzPts val="2800"/>
              <a:buNone/>
              <a:defRPr sz="2000"/>
            </a:lvl9pPr>
          </a:lstStyle>
          <a:p>
            <a:endParaRPr/>
          </a:p>
        </p:txBody>
      </p:sp>
      <p:sp>
        <p:nvSpPr>
          <p:cNvPr id="180" name="Google Shape;180;p22"/>
          <p:cNvSpPr txBox="1">
            <a:spLocks noGrp="1"/>
          </p:cNvSpPr>
          <p:nvPr>
            <p:ph type="subTitle" idx="1"/>
          </p:nvPr>
        </p:nvSpPr>
        <p:spPr>
          <a:xfrm>
            <a:off x="594025" y="184700"/>
            <a:ext cx="3696300" cy="153900"/>
          </a:xfrm>
          <a:prstGeom prst="rect">
            <a:avLst/>
          </a:prstGeom>
        </p:spPr>
        <p:txBody>
          <a:bodyPr spcFirstLastPara="1" wrap="square" lIns="0" tIns="0" rIns="0" bIns="0" anchor="ctr" anchorCtr="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a:endParaRPr/>
          </a:p>
        </p:txBody>
      </p:sp>
      <p:sp>
        <p:nvSpPr>
          <p:cNvPr id="181" name="Google Shape;181;p22"/>
          <p:cNvSpPr txBox="1">
            <a:spLocks noGrp="1"/>
          </p:cNvSpPr>
          <p:nvPr>
            <p:ph type="title" idx="2"/>
          </p:nvPr>
        </p:nvSpPr>
        <p:spPr>
          <a:xfrm>
            <a:off x="3141175" y="795678"/>
            <a:ext cx="2856900" cy="267000"/>
          </a:xfrm>
          <a:prstGeom prst="rect">
            <a:avLst/>
          </a:prstGeom>
        </p:spPr>
        <p:txBody>
          <a:bodyPr spcFirstLastPara="1" wrap="square" lIns="180000" tIns="0" rIns="180000" bIns="0" anchor="t" anchorCtr="0">
            <a:noAutofit/>
          </a:bodyPr>
          <a:lstStyle>
            <a:lvl1pPr lvl="0">
              <a:spcBef>
                <a:spcPts val="0"/>
              </a:spcBef>
              <a:spcAft>
                <a:spcPts val="0"/>
              </a:spcAft>
              <a:buSzPts val="2800"/>
              <a:buNone/>
              <a:defRPr sz="2000"/>
            </a:lvl1pPr>
            <a:lvl2pPr lvl="1">
              <a:spcBef>
                <a:spcPts val="0"/>
              </a:spcBef>
              <a:spcAft>
                <a:spcPts val="0"/>
              </a:spcAft>
              <a:buSzPts val="2800"/>
              <a:buNone/>
              <a:defRPr sz="2000"/>
            </a:lvl2pPr>
            <a:lvl3pPr lvl="2">
              <a:spcBef>
                <a:spcPts val="0"/>
              </a:spcBef>
              <a:spcAft>
                <a:spcPts val="0"/>
              </a:spcAft>
              <a:buSzPts val="2800"/>
              <a:buNone/>
              <a:defRPr sz="2000"/>
            </a:lvl3pPr>
            <a:lvl4pPr lvl="3">
              <a:spcBef>
                <a:spcPts val="0"/>
              </a:spcBef>
              <a:spcAft>
                <a:spcPts val="0"/>
              </a:spcAft>
              <a:buSzPts val="2800"/>
              <a:buNone/>
              <a:defRPr sz="2000"/>
            </a:lvl4pPr>
            <a:lvl5pPr lvl="4">
              <a:spcBef>
                <a:spcPts val="0"/>
              </a:spcBef>
              <a:spcAft>
                <a:spcPts val="0"/>
              </a:spcAft>
              <a:buSzPts val="2800"/>
              <a:buNone/>
              <a:defRPr sz="2000"/>
            </a:lvl5pPr>
            <a:lvl6pPr lvl="5">
              <a:spcBef>
                <a:spcPts val="0"/>
              </a:spcBef>
              <a:spcAft>
                <a:spcPts val="0"/>
              </a:spcAft>
              <a:buSzPts val="2800"/>
              <a:buNone/>
              <a:defRPr sz="2000"/>
            </a:lvl6pPr>
            <a:lvl7pPr lvl="6">
              <a:spcBef>
                <a:spcPts val="0"/>
              </a:spcBef>
              <a:spcAft>
                <a:spcPts val="0"/>
              </a:spcAft>
              <a:buSzPts val="2800"/>
              <a:buNone/>
              <a:defRPr sz="2000"/>
            </a:lvl7pPr>
            <a:lvl8pPr lvl="7">
              <a:spcBef>
                <a:spcPts val="0"/>
              </a:spcBef>
              <a:spcAft>
                <a:spcPts val="0"/>
              </a:spcAft>
              <a:buSzPts val="2800"/>
              <a:buNone/>
              <a:defRPr sz="2000"/>
            </a:lvl8pPr>
            <a:lvl9pPr lvl="8">
              <a:spcBef>
                <a:spcPts val="0"/>
              </a:spcBef>
              <a:spcAft>
                <a:spcPts val="0"/>
              </a:spcAft>
              <a:buSzPts val="2800"/>
              <a:buNone/>
              <a:defRPr sz="2000"/>
            </a:lvl9pPr>
          </a:lstStyle>
          <a:p>
            <a:endParaRPr/>
          </a:p>
        </p:txBody>
      </p:sp>
      <p:sp>
        <p:nvSpPr>
          <p:cNvPr id="182" name="Google Shape;182;p22"/>
          <p:cNvSpPr txBox="1">
            <a:spLocks noGrp="1"/>
          </p:cNvSpPr>
          <p:nvPr>
            <p:ph type="title" idx="3"/>
          </p:nvPr>
        </p:nvSpPr>
        <p:spPr>
          <a:xfrm>
            <a:off x="6088450" y="795678"/>
            <a:ext cx="2856900" cy="267000"/>
          </a:xfrm>
          <a:prstGeom prst="rect">
            <a:avLst/>
          </a:prstGeom>
        </p:spPr>
        <p:txBody>
          <a:bodyPr spcFirstLastPara="1" wrap="square" lIns="180000" tIns="0" rIns="180000" bIns="0" anchor="t" anchorCtr="0">
            <a:noAutofit/>
          </a:bodyPr>
          <a:lstStyle>
            <a:lvl1pPr lvl="0">
              <a:spcBef>
                <a:spcPts val="0"/>
              </a:spcBef>
              <a:spcAft>
                <a:spcPts val="0"/>
              </a:spcAft>
              <a:buSzPts val="2800"/>
              <a:buNone/>
              <a:defRPr sz="2000"/>
            </a:lvl1pPr>
            <a:lvl2pPr lvl="1">
              <a:spcBef>
                <a:spcPts val="0"/>
              </a:spcBef>
              <a:spcAft>
                <a:spcPts val="0"/>
              </a:spcAft>
              <a:buSzPts val="2800"/>
              <a:buNone/>
              <a:defRPr sz="2000"/>
            </a:lvl2pPr>
            <a:lvl3pPr lvl="2">
              <a:spcBef>
                <a:spcPts val="0"/>
              </a:spcBef>
              <a:spcAft>
                <a:spcPts val="0"/>
              </a:spcAft>
              <a:buSzPts val="2800"/>
              <a:buNone/>
              <a:defRPr sz="2000"/>
            </a:lvl3pPr>
            <a:lvl4pPr lvl="3">
              <a:spcBef>
                <a:spcPts val="0"/>
              </a:spcBef>
              <a:spcAft>
                <a:spcPts val="0"/>
              </a:spcAft>
              <a:buSzPts val="2800"/>
              <a:buNone/>
              <a:defRPr sz="2000"/>
            </a:lvl4pPr>
            <a:lvl5pPr lvl="4">
              <a:spcBef>
                <a:spcPts val="0"/>
              </a:spcBef>
              <a:spcAft>
                <a:spcPts val="0"/>
              </a:spcAft>
              <a:buSzPts val="2800"/>
              <a:buNone/>
              <a:defRPr sz="2000"/>
            </a:lvl5pPr>
            <a:lvl6pPr lvl="5">
              <a:spcBef>
                <a:spcPts val="0"/>
              </a:spcBef>
              <a:spcAft>
                <a:spcPts val="0"/>
              </a:spcAft>
              <a:buSzPts val="2800"/>
              <a:buNone/>
              <a:defRPr sz="2000"/>
            </a:lvl6pPr>
            <a:lvl7pPr lvl="6">
              <a:spcBef>
                <a:spcPts val="0"/>
              </a:spcBef>
              <a:spcAft>
                <a:spcPts val="0"/>
              </a:spcAft>
              <a:buSzPts val="2800"/>
              <a:buNone/>
              <a:defRPr sz="2000"/>
            </a:lvl7pPr>
            <a:lvl8pPr lvl="7">
              <a:spcBef>
                <a:spcPts val="0"/>
              </a:spcBef>
              <a:spcAft>
                <a:spcPts val="0"/>
              </a:spcAft>
              <a:buSzPts val="2800"/>
              <a:buNone/>
              <a:defRPr sz="2000"/>
            </a:lvl8pPr>
            <a:lvl9pPr lvl="8">
              <a:spcBef>
                <a:spcPts val="0"/>
              </a:spcBef>
              <a:spcAft>
                <a:spcPts val="0"/>
              </a:spcAft>
              <a:buSzPts val="2800"/>
              <a:buNone/>
              <a:defRPr sz="2000"/>
            </a:lvl9pPr>
          </a:lstStyle>
          <a:p>
            <a:endParaRPr/>
          </a:p>
        </p:txBody>
      </p:sp>
      <p:sp>
        <p:nvSpPr>
          <p:cNvPr id="183" name="Google Shape;183;p22"/>
          <p:cNvSpPr txBox="1">
            <a:spLocks noGrp="1"/>
          </p:cNvSpPr>
          <p:nvPr>
            <p:ph type="body" idx="4"/>
          </p:nvPr>
        </p:nvSpPr>
        <p:spPr>
          <a:xfrm>
            <a:off x="194075" y="1414925"/>
            <a:ext cx="2856900" cy="3548700"/>
          </a:xfrm>
          <a:prstGeom prst="rect">
            <a:avLst/>
          </a:prstGeom>
        </p:spPr>
        <p:txBody>
          <a:bodyPr spcFirstLastPara="1" wrap="square" lIns="180000" tIns="270000" rIns="180000" bIns="180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84" name="Google Shape;184;p22"/>
          <p:cNvSpPr txBox="1">
            <a:spLocks noGrp="1"/>
          </p:cNvSpPr>
          <p:nvPr>
            <p:ph type="body" idx="5"/>
          </p:nvPr>
        </p:nvSpPr>
        <p:spPr>
          <a:xfrm>
            <a:off x="3140525" y="1414925"/>
            <a:ext cx="2856900" cy="3548700"/>
          </a:xfrm>
          <a:prstGeom prst="rect">
            <a:avLst/>
          </a:prstGeom>
        </p:spPr>
        <p:txBody>
          <a:bodyPr spcFirstLastPara="1" wrap="square" lIns="180000" tIns="270000" rIns="180000" bIns="180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185" name="Google Shape;185;p22"/>
          <p:cNvSpPr txBox="1">
            <a:spLocks noGrp="1"/>
          </p:cNvSpPr>
          <p:nvPr>
            <p:ph type="body" idx="6"/>
          </p:nvPr>
        </p:nvSpPr>
        <p:spPr>
          <a:xfrm>
            <a:off x="6086975" y="1414925"/>
            <a:ext cx="2856900" cy="3548700"/>
          </a:xfrm>
          <a:prstGeom prst="rect">
            <a:avLst/>
          </a:prstGeom>
        </p:spPr>
        <p:txBody>
          <a:bodyPr spcFirstLastPara="1" wrap="square" lIns="180000" tIns="270000" rIns="180000" bIns="180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able">
  <p:cSld name="CUSTOM_7_1_1_1_1_1_1_1_1_1_1_1_1_1_1_1_1_5_2">
    <p:spTree>
      <p:nvGrpSpPr>
        <p:cNvPr id="1" name="Shape 186"/>
        <p:cNvGrpSpPr/>
        <p:nvPr/>
      </p:nvGrpSpPr>
      <p:grpSpPr>
        <a:xfrm>
          <a:off x="0" y="0"/>
          <a:ext cx="0" cy="0"/>
          <a:chOff x="0" y="0"/>
          <a:chExt cx="0" cy="0"/>
        </a:xfrm>
      </p:grpSpPr>
      <p:sp>
        <p:nvSpPr>
          <p:cNvPr id="187" name="Google Shape;187;p23"/>
          <p:cNvSpPr txBox="1">
            <a:spLocks noGrp="1"/>
          </p:cNvSpPr>
          <p:nvPr>
            <p:ph type="title"/>
          </p:nvPr>
        </p:nvSpPr>
        <p:spPr>
          <a:xfrm>
            <a:off x="226000" y="562150"/>
            <a:ext cx="360000" cy="360000"/>
          </a:xfrm>
          <a:prstGeom prst="rect">
            <a:avLst/>
          </a:prstGeom>
        </p:spPr>
        <p:txBody>
          <a:bodyPr spcFirstLastPara="1" wrap="square" lIns="0" tIns="0" rIns="0" bIns="0" anchor="ctr" anchorCtr="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a:endParaRPr/>
          </a:p>
        </p:txBody>
      </p:sp>
      <p:sp>
        <p:nvSpPr>
          <p:cNvPr id="188" name="Google Shape;188;p23"/>
          <p:cNvSpPr txBox="1">
            <a:spLocks noGrp="1"/>
          </p:cNvSpPr>
          <p:nvPr>
            <p:ph type="title" idx="2"/>
          </p:nvPr>
        </p:nvSpPr>
        <p:spPr>
          <a:xfrm>
            <a:off x="3325125" y="562150"/>
            <a:ext cx="360000" cy="360000"/>
          </a:xfrm>
          <a:prstGeom prst="rect">
            <a:avLst/>
          </a:prstGeom>
        </p:spPr>
        <p:txBody>
          <a:bodyPr spcFirstLastPara="1" wrap="square" lIns="0" tIns="0" rIns="0" bIns="0" anchor="ctr" anchorCtr="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a:endParaRPr/>
          </a:p>
        </p:txBody>
      </p:sp>
      <p:sp>
        <p:nvSpPr>
          <p:cNvPr id="189" name="Google Shape;189;p23"/>
          <p:cNvSpPr txBox="1">
            <a:spLocks noGrp="1"/>
          </p:cNvSpPr>
          <p:nvPr>
            <p:ph type="title" idx="3"/>
          </p:nvPr>
        </p:nvSpPr>
        <p:spPr>
          <a:xfrm>
            <a:off x="227250" y="1277200"/>
            <a:ext cx="2282700" cy="6519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190" name="Google Shape;190;p23"/>
          <p:cNvSpPr txBox="1">
            <a:spLocks noGrp="1"/>
          </p:cNvSpPr>
          <p:nvPr>
            <p:ph type="title" idx="4"/>
          </p:nvPr>
        </p:nvSpPr>
        <p:spPr>
          <a:xfrm>
            <a:off x="3324478" y="1277200"/>
            <a:ext cx="2280900" cy="6519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191" name="Google Shape;191;p23"/>
          <p:cNvSpPr txBox="1">
            <a:spLocks noGrp="1"/>
          </p:cNvSpPr>
          <p:nvPr>
            <p:ph type="title" idx="5"/>
          </p:nvPr>
        </p:nvSpPr>
        <p:spPr>
          <a:xfrm>
            <a:off x="6421152" y="1277200"/>
            <a:ext cx="2279100" cy="6519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192" name="Google Shape;192;p23"/>
          <p:cNvSpPr txBox="1">
            <a:spLocks noGrp="1"/>
          </p:cNvSpPr>
          <p:nvPr>
            <p:ph type="title" idx="6"/>
          </p:nvPr>
        </p:nvSpPr>
        <p:spPr>
          <a:xfrm>
            <a:off x="6421925" y="562150"/>
            <a:ext cx="360000" cy="360000"/>
          </a:xfrm>
          <a:prstGeom prst="rect">
            <a:avLst/>
          </a:prstGeom>
        </p:spPr>
        <p:txBody>
          <a:bodyPr spcFirstLastPara="1" wrap="square" lIns="0" tIns="0" rIns="0" bIns="0" anchor="ctr" anchorCtr="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a:endParaRPr/>
          </a:p>
        </p:txBody>
      </p:sp>
      <p:sp>
        <p:nvSpPr>
          <p:cNvPr id="193" name="Google Shape;193;p23"/>
          <p:cNvSpPr txBox="1">
            <a:spLocks noGrp="1"/>
          </p:cNvSpPr>
          <p:nvPr>
            <p:ph type="title" idx="7"/>
          </p:nvPr>
        </p:nvSpPr>
        <p:spPr>
          <a:xfrm>
            <a:off x="226431" y="2709100"/>
            <a:ext cx="2282700" cy="6519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194" name="Google Shape;194;p23"/>
          <p:cNvSpPr txBox="1">
            <a:spLocks noGrp="1"/>
          </p:cNvSpPr>
          <p:nvPr>
            <p:ph type="title" idx="8"/>
          </p:nvPr>
        </p:nvSpPr>
        <p:spPr>
          <a:xfrm>
            <a:off x="6419945" y="2709108"/>
            <a:ext cx="2279100" cy="6519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195" name="Google Shape;195;p23"/>
          <p:cNvSpPr txBox="1">
            <a:spLocks noGrp="1"/>
          </p:cNvSpPr>
          <p:nvPr>
            <p:ph type="title" idx="9"/>
          </p:nvPr>
        </p:nvSpPr>
        <p:spPr>
          <a:xfrm>
            <a:off x="226000" y="3996225"/>
            <a:ext cx="2282700" cy="6519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196" name="Google Shape;196;p23"/>
          <p:cNvSpPr txBox="1">
            <a:spLocks noGrp="1"/>
          </p:cNvSpPr>
          <p:nvPr>
            <p:ph type="title" idx="13"/>
          </p:nvPr>
        </p:nvSpPr>
        <p:spPr>
          <a:xfrm>
            <a:off x="3322675" y="3996228"/>
            <a:ext cx="2280900" cy="6519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197" name="Google Shape;197;p23"/>
          <p:cNvSpPr txBox="1">
            <a:spLocks noGrp="1"/>
          </p:cNvSpPr>
          <p:nvPr>
            <p:ph type="title" idx="14"/>
          </p:nvPr>
        </p:nvSpPr>
        <p:spPr>
          <a:xfrm>
            <a:off x="6419350" y="3996228"/>
            <a:ext cx="2279100" cy="6519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198" name="Google Shape;198;p23"/>
          <p:cNvSpPr txBox="1">
            <a:spLocks noGrp="1"/>
          </p:cNvSpPr>
          <p:nvPr>
            <p:ph type="title" idx="15"/>
          </p:nvPr>
        </p:nvSpPr>
        <p:spPr>
          <a:xfrm>
            <a:off x="587225" y="562150"/>
            <a:ext cx="1219200" cy="505800"/>
          </a:xfrm>
          <a:prstGeom prst="rect">
            <a:avLst/>
          </a:prstGeom>
        </p:spPr>
        <p:txBody>
          <a:bodyPr spcFirstLastPara="1" wrap="square" lIns="108000" tIns="0" rIns="0" bIns="0" anchor="t" anchorCtr="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199" name="Google Shape;199;p23"/>
          <p:cNvSpPr txBox="1">
            <a:spLocks noGrp="1"/>
          </p:cNvSpPr>
          <p:nvPr>
            <p:ph type="title" idx="16"/>
          </p:nvPr>
        </p:nvSpPr>
        <p:spPr>
          <a:xfrm>
            <a:off x="3684488" y="562150"/>
            <a:ext cx="1219200" cy="505800"/>
          </a:xfrm>
          <a:prstGeom prst="rect">
            <a:avLst/>
          </a:prstGeom>
        </p:spPr>
        <p:txBody>
          <a:bodyPr spcFirstLastPara="1" wrap="square" lIns="108000" tIns="0" rIns="0" bIns="0" anchor="t" anchorCtr="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00" name="Google Shape;200;p23"/>
          <p:cNvSpPr txBox="1">
            <a:spLocks noGrp="1"/>
          </p:cNvSpPr>
          <p:nvPr>
            <p:ph type="title" idx="17"/>
          </p:nvPr>
        </p:nvSpPr>
        <p:spPr>
          <a:xfrm>
            <a:off x="6781463" y="562150"/>
            <a:ext cx="1219200" cy="505800"/>
          </a:xfrm>
          <a:prstGeom prst="rect">
            <a:avLst/>
          </a:prstGeom>
        </p:spPr>
        <p:txBody>
          <a:bodyPr spcFirstLastPara="1" wrap="square" lIns="108000" tIns="0" rIns="0" bIns="0" anchor="t" anchorCtr="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01" name="Google Shape;201;p23"/>
          <p:cNvSpPr txBox="1">
            <a:spLocks noGrp="1"/>
          </p:cNvSpPr>
          <p:nvPr>
            <p:ph type="subTitle" idx="1"/>
          </p:nvPr>
        </p:nvSpPr>
        <p:spPr>
          <a:xfrm>
            <a:off x="594025" y="184700"/>
            <a:ext cx="3696300" cy="153900"/>
          </a:xfrm>
          <a:prstGeom prst="rect">
            <a:avLst/>
          </a:prstGeom>
        </p:spPr>
        <p:txBody>
          <a:bodyPr spcFirstLastPara="1" wrap="square" lIns="0" tIns="0" rIns="0" bIns="0" anchor="ctr" anchorCtr="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a:endParaRPr/>
          </a:p>
        </p:txBody>
      </p:sp>
      <p:sp>
        <p:nvSpPr>
          <p:cNvPr id="202" name="Google Shape;202;p23"/>
          <p:cNvSpPr txBox="1">
            <a:spLocks noGrp="1"/>
          </p:cNvSpPr>
          <p:nvPr>
            <p:ph type="body" idx="18"/>
          </p:nvPr>
        </p:nvSpPr>
        <p:spPr>
          <a:xfrm>
            <a:off x="226150" y="4230400"/>
            <a:ext cx="2282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03" name="Google Shape;203;p23"/>
          <p:cNvSpPr txBox="1">
            <a:spLocks noGrp="1"/>
          </p:cNvSpPr>
          <p:nvPr>
            <p:ph type="body" idx="19"/>
          </p:nvPr>
        </p:nvSpPr>
        <p:spPr>
          <a:xfrm>
            <a:off x="3321928" y="4230402"/>
            <a:ext cx="2282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04" name="Google Shape;204;p23"/>
          <p:cNvSpPr txBox="1">
            <a:spLocks noGrp="1"/>
          </p:cNvSpPr>
          <p:nvPr>
            <p:ph type="body" idx="20"/>
          </p:nvPr>
        </p:nvSpPr>
        <p:spPr>
          <a:xfrm>
            <a:off x="6417703" y="4230402"/>
            <a:ext cx="2282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05" name="Google Shape;205;p23"/>
          <p:cNvSpPr txBox="1">
            <a:spLocks noGrp="1"/>
          </p:cNvSpPr>
          <p:nvPr>
            <p:ph type="title" idx="21"/>
          </p:nvPr>
        </p:nvSpPr>
        <p:spPr>
          <a:xfrm>
            <a:off x="3323270" y="2709108"/>
            <a:ext cx="2280900" cy="6519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06" name="Google Shape;206;p23"/>
          <p:cNvSpPr txBox="1">
            <a:spLocks noGrp="1"/>
          </p:cNvSpPr>
          <p:nvPr>
            <p:ph type="body" idx="22"/>
          </p:nvPr>
        </p:nvSpPr>
        <p:spPr>
          <a:xfrm>
            <a:off x="226150" y="2943275"/>
            <a:ext cx="2282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07" name="Google Shape;207;p23"/>
          <p:cNvSpPr txBox="1">
            <a:spLocks noGrp="1"/>
          </p:cNvSpPr>
          <p:nvPr>
            <p:ph type="body" idx="23"/>
          </p:nvPr>
        </p:nvSpPr>
        <p:spPr>
          <a:xfrm>
            <a:off x="3321928" y="2943282"/>
            <a:ext cx="2282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08" name="Google Shape;208;p23"/>
          <p:cNvSpPr txBox="1">
            <a:spLocks noGrp="1"/>
          </p:cNvSpPr>
          <p:nvPr>
            <p:ph type="body" idx="24"/>
          </p:nvPr>
        </p:nvSpPr>
        <p:spPr>
          <a:xfrm>
            <a:off x="6417703" y="2943282"/>
            <a:ext cx="2282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09" name="Google Shape;209;p23"/>
          <p:cNvSpPr txBox="1">
            <a:spLocks noGrp="1"/>
          </p:cNvSpPr>
          <p:nvPr>
            <p:ph type="body" idx="25"/>
          </p:nvPr>
        </p:nvSpPr>
        <p:spPr>
          <a:xfrm>
            <a:off x="226150" y="1511375"/>
            <a:ext cx="2282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10" name="Google Shape;210;p23"/>
          <p:cNvSpPr txBox="1">
            <a:spLocks noGrp="1"/>
          </p:cNvSpPr>
          <p:nvPr>
            <p:ph type="body" idx="26"/>
          </p:nvPr>
        </p:nvSpPr>
        <p:spPr>
          <a:xfrm>
            <a:off x="3321928" y="1511374"/>
            <a:ext cx="2282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11" name="Google Shape;211;p23"/>
          <p:cNvSpPr txBox="1">
            <a:spLocks noGrp="1"/>
          </p:cNvSpPr>
          <p:nvPr>
            <p:ph type="body" idx="27"/>
          </p:nvPr>
        </p:nvSpPr>
        <p:spPr>
          <a:xfrm>
            <a:off x="6417703" y="1511374"/>
            <a:ext cx="2282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able and image ">
  <p:cSld name="CUSTOM_7_1_1_1_1_1_1_1_1_1_1_1_1_1_1_1_1_5_1">
    <p:spTree>
      <p:nvGrpSpPr>
        <p:cNvPr id="1" name="Shape 212"/>
        <p:cNvGrpSpPr/>
        <p:nvPr/>
      </p:nvGrpSpPr>
      <p:grpSpPr>
        <a:xfrm>
          <a:off x="0" y="0"/>
          <a:ext cx="0" cy="0"/>
          <a:chOff x="0" y="0"/>
          <a:chExt cx="0" cy="0"/>
        </a:xfrm>
      </p:grpSpPr>
      <p:sp>
        <p:nvSpPr>
          <p:cNvPr id="213" name="Google Shape;213;p24"/>
          <p:cNvSpPr txBox="1">
            <a:spLocks noGrp="1"/>
          </p:cNvSpPr>
          <p:nvPr>
            <p:ph type="title"/>
          </p:nvPr>
        </p:nvSpPr>
        <p:spPr>
          <a:xfrm>
            <a:off x="2005725" y="562150"/>
            <a:ext cx="360000" cy="360000"/>
          </a:xfrm>
          <a:prstGeom prst="rect">
            <a:avLst/>
          </a:prstGeom>
        </p:spPr>
        <p:txBody>
          <a:bodyPr spcFirstLastPara="1" wrap="square" lIns="0" tIns="0" rIns="0" bIns="0" anchor="ctr" anchorCtr="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a:endParaRPr/>
          </a:p>
        </p:txBody>
      </p:sp>
      <p:sp>
        <p:nvSpPr>
          <p:cNvPr id="214" name="Google Shape;214;p24"/>
          <p:cNvSpPr txBox="1">
            <a:spLocks noGrp="1"/>
          </p:cNvSpPr>
          <p:nvPr>
            <p:ph type="title" idx="2"/>
          </p:nvPr>
        </p:nvSpPr>
        <p:spPr>
          <a:xfrm>
            <a:off x="3783250" y="562150"/>
            <a:ext cx="360000" cy="360000"/>
          </a:xfrm>
          <a:prstGeom prst="rect">
            <a:avLst/>
          </a:prstGeom>
        </p:spPr>
        <p:txBody>
          <a:bodyPr spcFirstLastPara="1" wrap="square" lIns="0" tIns="0" rIns="0" bIns="0" anchor="ctr" anchorCtr="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a:endParaRPr/>
          </a:p>
        </p:txBody>
      </p:sp>
      <p:sp>
        <p:nvSpPr>
          <p:cNvPr id="215" name="Google Shape;215;p24"/>
          <p:cNvSpPr txBox="1">
            <a:spLocks noGrp="1"/>
          </p:cNvSpPr>
          <p:nvPr>
            <p:ph type="title" idx="3"/>
          </p:nvPr>
        </p:nvSpPr>
        <p:spPr>
          <a:xfrm>
            <a:off x="5560500" y="562150"/>
            <a:ext cx="360000" cy="360000"/>
          </a:xfrm>
          <a:prstGeom prst="rect">
            <a:avLst/>
          </a:prstGeom>
        </p:spPr>
        <p:txBody>
          <a:bodyPr spcFirstLastPara="1" wrap="square" lIns="0" tIns="0" rIns="0" bIns="0" anchor="ctr" anchorCtr="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a:endParaRPr/>
          </a:p>
        </p:txBody>
      </p:sp>
      <p:sp>
        <p:nvSpPr>
          <p:cNvPr id="216" name="Google Shape;216;p24"/>
          <p:cNvSpPr txBox="1">
            <a:spLocks noGrp="1"/>
          </p:cNvSpPr>
          <p:nvPr>
            <p:ph type="title" idx="4"/>
          </p:nvPr>
        </p:nvSpPr>
        <p:spPr>
          <a:xfrm>
            <a:off x="7337750" y="562150"/>
            <a:ext cx="360000" cy="360000"/>
          </a:xfrm>
          <a:prstGeom prst="rect">
            <a:avLst/>
          </a:prstGeom>
        </p:spPr>
        <p:txBody>
          <a:bodyPr spcFirstLastPara="1" wrap="square" lIns="0" tIns="0" rIns="0" bIns="0" anchor="ctr" anchorCtr="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a:endParaRPr/>
          </a:p>
        </p:txBody>
      </p:sp>
      <p:sp>
        <p:nvSpPr>
          <p:cNvPr id="217" name="Google Shape;217;p24"/>
          <p:cNvSpPr txBox="1">
            <a:spLocks noGrp="1"/>
          </p:cNvSpPr>
          <p:nvPr>
            <p:ph type="title" idx="5"/>
          </p:nvPr>
        </p:nvSpPr>
        <p:spPr>
          <a:xfrm>
            <a:off x="226000" y="562150"/>
            <a:ext cx="360000" cy="360000"/>
          </a:xfrm>
          <a:prstGeom prst="rect">
            <a:avLst/>
          </a:prstGeom>
        </p:spPr>
        <p:txBody>
          <a:bodyPr spcFirstLastPara="1" wrap="square" lIns="0" tIns="0" rIns="0" bIns="0" anchor="ctr" anchorCtr="0">
            <a:noAutofit/>
          </a:bodyPr>
          <a:lstStyle>
            <a:lvl1pPr lvl="0" algn="ctr">
              <a:spcBef>
                <a:spcPts val="0"/>
              </a:spcBef>
              <a:spcAft>
                <a:spcPts val="0"/>
              </a:spcAft>
              <a:buSzPts val="2800"/>
              <a:buNone/>
              <a:defRPr sz="1600">
                <a:latin typeface="Hanken Grotesk"/>
                <a:ea typeface="Hanken Grotesk"/>
                <a:cs typeface="Hanken Grotesk"/>
                <a:sym typeface="Hanken Grotesk"/>
              </a:defRPr>
            </a:lvl1pPr>
            <a:lvl2pPr lvl="1" algn="ctr">
              <a:spcBef>
                <a:spcPts val="0"/>
              </a:spcBef>
              <a:spcAft>
                <a:spcPts val="0"/>
              </a:spcAft>
              <a:buSzPts val="2800"/>
              <a:buNone/>
              <a:defRPr sz="1600">
                <a:latin typeface="Hanken Grotesk"/>
                <a:ea typeface="Hanken Grotesk"/>
                <a:cs typeface="Hanken Grotesk"/>
                <a:sym typeface="Hanken Grotesk"/>
              </a:defRPr>
            </a:lvl2pPr>
            <a:lvl3pPr lvl="2" algn="ctr">
              <a:spcBef>
                <a:spcPts val="0"/>
              </a:spcBef>
              <a:spcAft>
                <a:spcPts val="0"/>
              </a:spcAft>
              <a:buSzPts val="2800"/>
              <a:buNone/>
              <a:defRPr sz="1600">
                <a:latin typeface="Hanken Grotesk"/>
                <a:ea typeface="Hanken Grotesk"/>
                <a:cs typeface="Hanken Grotesk"/>
                <a:sym typeface="Hanken Grotesk"/>
              </a:defRPr>
            </a:lvl3pPr>
            <a:lvl4pPr lvl="3" algn="ctr">
              <a:spcBef>
                <a:spcPts val="0"/>
              </a:spcBef>
              <a:spcAft>
                <a:spcPts val="0"/>
              </a:spcAft>
              <a:buSzPts val="2800"/>
              <a:buNone/>
              <a:defRPr sz="1600">
                <a:latin typeface="Hanken Grotesk"/>
                <a:ea typeface="Hanken Grotesk"/>
                <a:cs typeface="Hanken Grotesk"/>
                <a:sym typeface="Hanken Grotesk"/>
              </a:defRPr>
            </a:lvl4pPr>
            <a:lvl5pPr lvl="4" algn="ctr">
              <a:spcBef>
                <a:spcPts val="0"/>
              </a:spcBef>
              <a:spcAft>
                <a:spcPts val="0"/>
              </a:spcAft>
              <a:buSzPts val="2800"/>
              <a:buNone/>
              <a:defRPr sz="1600">
                <a:latin typeface="Hanken Grotesk"/>
                <a:ea typeface="Hanken Grotesk"/>
                <a:cs typeface="Hanken Grotesk"/>
                <a:sym typeface="Hanken Grotesk"/>
              </a:defRPr>
            </a:lvl5pPr>
            <a:lvl6pPr lvl="5" algn="ctr">
              <a:spcBef>
                <a:spcPts val="0"/>
              </a:spcBef>
              <a:spcAft>
                <a:spcPts val="0"/>
              </a:spcAft>
              <a:buSzPts val="2800"/>
              <a:buNone/>
              <a:defRPr sz="1600">
                <a:latin typeface="Hanken Grotesk"/>
                <a:ea typeface="Hanken Grotesk"/>
                <a:cs typeface="Hanken Grotesk"/>
                <a:sym typeface="Hanken Grotesk"/>
              </a:defRPr>
            </a:lvl6pPr>
            <a:lvl7pPr lvl="6" algn="ctr">
              <a:spcBef>
                <a:spcPts val="0"/>
              </a:spcBef>
              <a:spcAft>
                <a:spcPts val="0"/>
              </a:spcAft>
              <a:buSzPts val="2800"/>
              <a:buNone/>
              <a:defRPr sz="1600">
                <a:latin typeface="Hanken Grotesk"/>
                <a:ea typeface="Hanken Grotesk"/>
                <a:cs typeface="Hanken Grotesk"/>
                <a:sym typeface="Hanken Grotesk"/>
              </a:defRPr>
            </a:lvl7pPr>
            <a:lvl8pPr lvl="7" algn="ctr">
              <a:spcBef>
                <a:spcPts val="0"/>
              </a:spcBef>
              <a:spcAft>
                <a:spcPts val="0"/>
              </a:spcAft>
              <a:buSzPts val="2800"/>
              <a:buNone/>
              <a:defRPr sz="1600">
                <a:latin typeface="Hanken Grotesk"/>
                <a:ea typeface="Hanken Grotesk"/>
                <a:cs typeface="Hanken Grotesk"/>
                <a:sym typeface="Hanken Grotesk"/>
              </a:defRPr>
            </a:lvl8pPr>
            <a:lvl9pPr lvl="8" algn="ctr">
              <a:spcBef>
                <a:spcPts val="0"/>
              </a:spcBef>
              <a:spcAft>
                <a:spcPts val="0"/>
              </a:spcAft>
              <a:buSzPts val="2800"/>
              <a:buNone/>
              <a:defRPr sz="1600">
                <a:latin typeface="Hanken Grotesk"/>
                <a:ea typeface="Hanken Grotesk"/>
                <a:cs typeface="Hanken Grotesk"/>
                <a:sym typeface="Hanken Grotesk"/>
              </a:defRPr>
            </a:lvl9pPr>
          </a:lstStyle>
          <a:p>
            <a:endParaRPr/>
          </a:p>
        </p:txBody>
      </p:sp>
      <p:sp>
        <p:nvSpPr>
          <p:cNvPr id="218" name="Google Shape;218;p24"/>
          <p:cNvSpPr txBox="1">
            <a:spLocks noGrp="1"/>
          </p:cNvSpPr>
          <p:nvPr>
            <p:ph type="title" idx="6"/>
          </p:nvPr>
        </p:nvSpPr>
        <p:spPr>
          <a:xfrm>
            <a:off x="227250" y="1277192"/>
            <a:ext cx="1581000" cy="2343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19" name="Google Shape;219;p24"/>
          <p:cNvSpPr txBox="1">
            <a:spLocks noGrp="1"/>
          </p:cNvSpPr>
          <p:nvPr>
            <p:ph type="title" idx="7"/>
          </p:nvPr>
        </p:nvSpPr>
        <p:spPr>
          <a:xfrm>
            <a:off x="2004525" y="1277192"/>
            <a:ext cx="1581000" cy="2343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20" name="Google Shape;220;p24"/>
          <p:cNvSpPr txBox="1">
            <a:spLocks noGrp="1"/>
          </p:cNvSpPr>
          <p:nvPr>
            <p:ph type="title" idx="8"/>
          </p:nvPr>
        </p:nvSpPr>
        <p:spPr>
          <a:xfrm>
            <a:off x="3781925" y="1277192"/>
            <a:ext cx="1581000" cy="2343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21" name="Google Shape;221;p24"/>
          <p:cNvSpPr txBox="1">
            <a:spLocks noGrp="1"/>
          </p:cNvSpPr>
          <p:nvPr>
            <p:ph type="title" idx="9"/>
          </p:nvPr>
        </p:nvSpPr>
        <p:spPr>
          <a:xfrm>
            <a:off x="5559300" y="1277192"/>
            <a:ext cx="1581000" cy="2343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22" name="Google Shape;222;p24"/>
          <p:cNvSpPr txBox="1">
            <a:spLocks noGrp="1"/>
          </p:cNvSpPr>
          <p:nvPr>
            <p:ph type="title" idx="13"/>
          </p:nvPr>
        </p:nvSpPr>
        <p:spPr>
          <a:xfrm>
            <a:off x="7337425" y="1277192"/>
            <a:ext cx="1581000" cy="2343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23" name="Google Shape;223;p24"/>
          <p:cNvSpPr txBox="1">
            <a:spLocks noGrp="1"/>
          </p:cNvSpPr>
          <p:nvPr>
            <p:ph type="title" idx="14"/>
          </p:nvPr>
        </p:nvSpPr>
        <p:spPr>
          <a:xfrm>
            <a:off x="226425" y="2709100"/>
            <a:ext cx="1581000" cy="2343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24" name="Google Shape;224;p24"/>
          <p:cNvSpPr txBox="1">
            <a:spLocks noGrp="1"/>
          </p:cNvSpPr>
          <p:nvPr>
            <p:ph type="title" idx="15"/>
          </p:nvPr>
        </p:nvSpPr>
        <p:spPr>
          <a:xfrm>
            <a:off x="2003700" y="2709100"/>
            <a:ext cx="1581000" cy="2343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25" name="Google Shape;225;p24"/>
          <p:cNvSpPr txBox="1">
            <a:spLocks noGrp="1"/>
          </p:cNvSpPr>
          <p:nvPr>
            <p:ph type="title" idx="16"/>
          </p:nvPr>
        </p:nvSpPr>
        <p:spPr>
          <a:xfrm>
            <a:off x="3781100" y="2709100"/>
            <a:ext cx="1581000" cy="2343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26" name="Google Shape;226;p24"/>
          <p:cNvSpPr txBox="1">
            <a:spLocks noGrp="1"/>
          </p:cNvSpPr>
          <p:nvPr>
            <p:ph type="title" idx="17"/>
          </p:nvPr>
        </p:nvSpPr>
        <p:spPr>
          <a:xfrm>
            <a:off x="5558475" y="2709100"/>
            <a:ext cx="1581000" cy="2343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27" name="Google Shape;227;p24"/>
          <p:cNvSpPr txBox="1">
            <a:spLocks noGrp="1"/>
          </p:cNvSpPr>
          <p:nvPr>
            <p:ph type="title" idx="18"/>
          </p:nvPr>
        </p:nvSpPr>
        <p:spPr>
          <a:xfrm>
            <a:off x="7336600" y="2709100"/>
            <a:ext cx="1581000" cy="2343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28" name="Google Shape;228;p24"/>
          <p:cNvSpPr txBox="1">
            <a:spLocks noGrp="1"/>
          </p:cNvSpPr>
          <p:nvPr>
            <p:ph type="title" idx="19"/>
          </p:nvPr>
        </p:nvSpPr>
        <p:spPr>
          <a:xfrm>
            <a:off x="587225" y="562150"/>
            <a:ext cx="1219200" cy="505800"/>
          </a:xfrm>
          <a:prstGeom prst="rect">
            <a:avLst/>
          </a:prstGeom>
        </p:spPr>
        <p:txBody>
          <a:bodyPr spcFirstLastPara="1" wrap="square" lIns="108000" tIns="0" rIns="0" bIns="0" anchor="t" anchorCtr="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29" name="Google Shape;229;p24"/>
          <p:cNvSpPr txBox="1">
            <a:spLocks noGrp="1"/>
          </p:cNvSpPr>
          <p:nvPr>
            <p:ph type="title" idx="20"/>
          </p:nvPr>
        </p:nvSpPr>
        <p:spPr>
          <a:xfrm>
            <a:off x="2365088" y="562150"/>
            <a:ext cx="1219200" cy="505800"/>
          </a:xfrm>
          <a:prstGeom prst="rect">
            <a:avLst/>
          </a:prstGeom>
        </p:spPr>
        <p:txBody>
          <a:bodyPr spcFirstLastPara="1" wrap="square" lIns="108000" tIns="0" rIns="0" bIns="0" anchor="t" anchorCtr="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30" name="Google Shape;230;p24"/>
          <p:cNvSpPr txBox="1">
            <a:spLocks noGrp="1"/>
          </p:cNvSpPr>
          <p:nvPr>
            <p:ph type="title" idx="21"/>
          </p:nvPr>
        </p:nvSpPr>
        <p:spPr>
          <a:xfrm>
            <a:off x="4142788" y="562150"/>
            <a:ext cx="1219200" cy="505800"/>
          </a:xfrm>
          <a:prstGeom prst="rect">
            <a:avLst/>
          </a:prstGeom>
        </p:spPr>
        <p:txBody>
          <a:bodyPr spcFirstLastPara="1" wrap="square" lIns="108000" tIns="0" rIns="0" bIns="0" anchor="t" anchorCtr="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31" name="Google Shape;231;p24"/>
          <p:cNvSpPr txBox="1">
            <a:spLocks noGrp="1"/>
          </p:cNvSpPr>
          <p:nvPr>
            <p:ph type="title" idx="22"/>
          </p:nvPr>
        </p:nvSpPr>
        <p:spPr>
          <a:xfrm>
            <a:off x="5921000" y="562150"/>
            <a:ext cx="1219200" cy="505800"/>
          </a:xfrm>
          <a:prstGeom prst="rect">
            <a:avLst/>
          </a:prstGeom>
        </p:spPr>
        <p:txBody>
          <a:bodyPr spcFirstLastPara="1" wrap="square" lIns="108000" tIns="0" rIns="0" bIns="0" anchor="t" anchorCtr="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32" name="Google Shape;232;p24"/>
          <p:cNvSpPr txBox="1">
            <a:spLocks noGrp="1"/>
          </p:cNvSpPr>
          <p:nvPr>
            <p:ph type="title" idx="23"/>
          </p:nvPr>
        </p:nvSpPr>
        <p:spPr>
          <a:xfrm>
            <a:off x="7699213" y="562150"/>
            <a:ext cx="1219200" cy="505800"/>
          </a:xfrm>
          <a:prstGeom prst="rect">
            <a:avLst/>
          </a:prstGeom>
        </p:spPr>
        <p:txBody>
          <a:bodyPr spcFirstLastPara="1" wrap="square" lIns="108000" tIns="0" rIns="0" bIns="0" anchor="t" anchorCtr="0">
            <a:noAutofit/>
          </a:bodyPr>
          <a:lstStyle>
            <a:lvl1pPr lvl="0">
              <a:lnSpc>
                <a:spcPct val="90000"/>
              </a:lnSpc>
              <a:spcBef>
                <a:spcPts val="0"/>
              </a:spcBef>
              <a:spcAft>
                <a:spcPts val="0"/>
              </a:spcAft>
              <a:buSzPts val="2800"/>
              <a:buNone/>
              <a:defRPr sz="12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None/>
              <a:defRPr sz="1000">
                <a:latin typeface="Hanken Grotesk SemiBold"/>
                <a:ea typeface="Hanken Grotesk SemiBold"/>
                <a:cs typeface="Hanken Grotesk SemiBold"/>
                <a:sym typeface="Hanken Grotesk SemiBold"/>
              </a:defRPr>
            </a:lvl9pPr>
          </a:lstStyle>
          <a:p>
            <a:endParaRPr/>
          </a:p>
        </p:txBody>
      </p:sp>
      <p:sp>
        <p:nvSpPr>
          <p:cNvPr id="233" name="Google Shape;233;p24"/>
          <p:cNvSpPr txBox="1">
            <a:spLocks noGrp="1"/>
          </p:cNvSpPr>
          <p:nvPr>
            <p:ph type="subTitle" idx="1"/>
          </p:nvPr>
        </p:nvSpPr>
        <p:spPr>
          <a:xfrm>
            <a:off x="594025" y="184700"/>
            <a:ext cx="3696300" cy="153900"/>
          </a:xfrm>
          <a:prstGeom prst="rect">
            <a:avLst/>
          </a:prstGeom>
        </p:spPr>
        <p:txBody>
          <a:bodyPr spcFirstLastPara="1" wrap="square" lIns="0" tIns="0" rIns="0" bIns="0" anchor="ctr" anchorCtr="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a:endParaRPr/>
          </a:p>
        </p:txBody>
      </p:sp>
      <p:sp>
        <p:nvSpPr>
          <p:cNvPr id="234" name="Google Shape;234;p24"/>
          <p:cNvSpPr>
            <a:spLocks noGrp="1"/>
          </p:cNvSpPr>
          <p:nvPr>
            <p:ph type="pic" idx="24"/>
          </p:nvPr>
        </p:nvSpPr>
        <p:spPr>
          <a:xfrm>
            <a:off x="229025" y="3718641"/>
            <a:ext cx="1580400" cy="1249200"/>
          </a:xfrm>
          <a:prstGeom prst="roundRect">
            <a:avLst>
              <a:gd name="adj" fmla="val 10359"/>
            </a:avLst>
          </a:prstGeom>
          <a:noFill/>
          <a:ln>
            <a:noFill/>
          </a:ln>
        </p:spPr>
      </p:sp>
      <p:sp>
        <p:nvSpPr>
          <p:cNvPr id="235" name="Google Shape;235;p24"/>
          <p:cNvSpPr>
            <a:spLocks noGrp="1"/>
          </p:cNvSpPr>
          <p:nvPr>
            <p:ph type="pic" idx="25"/>
          </p:nvPr>
        </p:nvSpPr>
        <p:spPr>
          <a:xfrm>
            <a:off x="2005675" y="3718641"/>
            <a:ext cx="1580400" cy="1249200"/>
          </a:xfrm>
          <a:prstGeom prst="roundRect">
            <a:avLst>
              <a:gd name="adj" fmla="val 10359"/>
            </a:avLst>
          </a:prstGeom>
          <a:noFill/>
          <a:ln>
            <a:noFill/>
          </a:ln>
        </p:spPr>
      </p:sp>
      <p:sp>
        <p:nvSpPr>
          <p:cNvPr id="236" name="Google Shape;236;p24"/>
          <p:cNvSpPr>
            <a:spLocks noGrp="1"/>
          </p:cNvSpPr>
          <p:nvPr>
            <p:ph type="pic" idx="26"/>
          </p:nvPr>
        </p:nvSpPr>
        <p:spPr>
          <a:xfrm>
            <a:off x="3784263" y="3718641"/>
            <a:ext cx="1580400" cy="1249200"/>
          </a:xfrm>
          <a:prstGeom prst="roundRect">
            <a:avLst>
              <a:gd name="adj" fmla="val 10359"/>
            </a:avLst>
          </a:prstGeom>
          <a:noFill/>
          <a:ln>
            <a:noFill/>
          </a:ln>
        </p:spPr>
      </p:sp>
      <p:sp>
        <p:nvSpPr>
          <p:cNvPr id="237" name="Google Shape;237;p24"/>
          <p:cNvSpPr>
            <a:spLocks noGrp="1"/>
          </p:cNvSpPr>
          <p:nvPr>
            <p:ph type="pic" idx="27"/>
          </p:nvPr>
        </p:nvSpPr>
        <p:spPr>
          <a:xfrm>
            <a:off x="5560913" y="3718641"/>
            <a:ext cx="1580400" cy="1249200"/>
          </a:xfrm>
          <a:prstGeom prst="roundRect">
            <a:avLst>
              <a:gd name="adj" fmla="val 10359"/>
            </a:avLst>
          </a:prstGeom>
          <a:noFill/>
          <a:ln>
            <a:noFill/>
          </a:ln>
        </p:spPr>
      </p:sp>
      <p:sp>
        <p:nvSpPr>
          <p:cNvPr id="238" name="Google Shape;238;p24"/>
          <p:cNvSpPr>
            <a:spLocks noGrp="1"/>
          </p:cNvSpPr>
          <p:nvPr>
            <p:ph type="pic" idx="28"/>
          </p:nvPr>
        </p:nvSpPr>
        <p:spPr>
          <a:xfrm>
            <a:off x="7337563" y="3718641"/>
            <a:ext cx="1580400" cy="1249200"/>
          </a:xfrm>
          <a:prstGeom prst="roundRect">
            <a:avLst>
              <a:gd name="adj" fmla="val 10359"/>
            </a:avLst>
          </a:prstGeom>
          <a:noFill/>
          <a:ln>
            <a:noFill/>
          </a:ln>
        </p:spPr>
      </p:sp>
      <p:sp>
        <p:nvSpPr>
          <p:cNvPr id="239" name="Google Shape;239;p24"/>
          <p:cNvSpPr txBox="1">
            <a:spLocks noGrp="1"/>
          </p:cNvSpPr>
          <p:nvPr>
            <p:ph type="body" idx="29"/>
          </p:nvPr>
        </p:nvSpPr>
        <p:spPr>
          <a:xfrm>
            <a:off x="7337076" y="2943275"/>
            <a:ext cx="1580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40" name="Google Shape;240;p24"/>
          <p:cNvSpPr txBox="1">
            <a:spLocks noGrp="1"/>
          </p:cNvSpPr>
          <p:nvPr>
            <p:ph type="body" idx="30"/>
          </p:nvPr>
        </p:nvSpPr>
        <p:spPr>
          <a:xfrm>
            <a:off x="5559688" y="2943275"/>
            <a:ext cx="1580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41" name="Google Shape;241;p24"/>
          <p:cNvSpPr txBox="1">
            <a:spLocks noGrp="1"/>
          </p:cNvSpPr>
          <p:nvPr>
            <p:ph type="body" idx="31"/>
          </p:nvPr>
        </p:nvSpPr>
        <p:spPr>
          <a:xfrm>
            <a:off x="3782188" y="2943275"/>
            <a:ext cx="1580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42" name="Google Shape;242;p24"/>
          <p:cNvSpPr txBox="1">
            <a:spLocks noGrp="1"/>
          </p:cNvSpPr>
          <p:nvPr>
            <p:ph type="body" idx="32"/>
          </p:nvPr>
        </p:nvSpPr>
        <p:spPr>
          <a:xfrm>
            <a:off x="2005163" y="2943275"/>
            <a:ext cx="1580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43" name="Google Shape;243;p24"/>
          <p:cNvSpPr txBox="1">
            <a:spLocks noGrp="1"/>
          </p:cNvSpPr>
          <p:nvPr>
            <p:ph type="body" idx="33"/>
          </p:nvPr>
        </p:nvSpPr>
        <p:spPr>
          <a:xfrm>
            <a:off x="226738" y="2943275"/>
            <a:ext cx="1580400" cy="651600"/>
          </a:xfrm>
          <a:prstGeom prst="rect">
            <a:avLst/>
          </a:prstGeom>
        </p:spPr>
        <p:txBody>
          <a:bodyPr spcFirstLastPara="1" wrap="square" lIns="0" tIns="0" rIns="0" bIns="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44" name="Google Shape;244;p24"/>
          <p:cNvSpPr txBox="1">
            <a:spLocks noGrp="1"/>
          </p:cNvSpPr>
          <p:nvPr>
            <p:ph type="body" idx="34"/>
          </p:nvPr>
        </p:nvSpPr>
        <p:spPr>
          <a:xfrm>
            <a:off x="7339448" y="1511381"/>
            <a:ext cx="1580400" cy="971100"/>
          </a:xfrm>
          <a:prstGeom prst="rect">
            <a:avLst/>
          </a:prstGeom>
        </p:spPr>
        <p:txBody>
          <a:bodyPr spcFirstLastPara="1" wrap="square" lIns="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45" name="Google Shape;245;p24"/>
          <p:cNvSpPr txBox="1">
            <a:spLocks noGrp="1"/>
          </p:cNvSpPr>
          <p:nvPr>
            <p:ph type="body" idx="35"/>
          </p:nvPr>
        </p:nvSpPr>
        <p:spPr>
          <a:xfrm>
            <a:off x="5562058" y="1511381"/>
            <a:ext cx="1580400" cy="971100"/>
          </a:xfrm>
          <a:prstGeom prst="rect">
            <a:avLst/>
          </a:prstGeom>
        </p:spPr>
        <p:txBody>
          <a:bodyPr spcFirstLastPara="1" wrap="square" lIns="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46" name="Google Shape;246;p24"/>
          <p:cNvSpPr txBox="1">
            <a:spLocks noGrp="1"/>
          </p:cNvSpPr>
          <p:nvPr>
            <p:ph type="body" idx="36"/>
          </p:nvPr>
        </p:nvSpPr>
        <p:spPr>
          <a:xfrm>
            <a:off x="3784555" y="1511381"/>
            <a:ext cx="1580400" cy="971100"/>
          </a:xfrm>
          <a:prstGeom prst="rect">
            <a:avLst/>
          </a:prstGeom>
        </p:spPr>
        <p:txBody>
          <a:bodyPr spcFirstLastPara="1" wrap="square" lIns="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47" name="Google Shape;247;p24"/>
          <p:cNvSpPr txBox="1">
            <a:spLocks noGrp="1"/>
          </p:cNvSpPr>
          <p:nvPr>
            <p:ph type="body" idx="37"/>
          </p:nvPr>
        </p:nvSpPr>
        <p:spPr>
          <a:xfrm>
            <a:off x="2007528" y="1511381"/>
            <a:ext cx="1580400" cy="971100"/>
          </a:xfrm>
          <a:prstGeom prst="rect">
            <a:avLst/>
          </a:prstGeom>
        </p:spPr>
        <p:txBody>
          <a:bodyPr spcFirstLastPara="1" wrap="square" lIns="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48" name="Google Shape;248;p24"/>
          <p:cNvSpPr txBox="1">
            <a:spLocks noGrp="1"/>
          </p:cNvSpPr>
          <p:nvPr>
            <p:ph type="body" idx="38"/>
          </p:nvPr>
        </p:nvSpPr>
        <p:spPr>
          <a:xfrm>
            <a:off x="229100" y="1511381"/>
            <a:ext cx="1580400" cy="971100"/>
          </a:xfrm>
          <a:prstGeom prst="rect">
            <a:avLst/>
          </a:prstGeom>
        </p:spPr>
        <p:txBody>
          <a:bodyPr spcFirstLastPara="1" wrap="square" lIns="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able and folder background">
  <p:cSld name="CUSTOM_1_1_1">
    <p:spTree>
      <p:nvGrpSpPr>
        <p:cNvPr id="1" name="Shape 249"/>
        <p:cNvGrpSpPr/>
        <p:nvPr/>
      </p:nvGrpSpPr>
      <p:grpSpPr>
        <a:xfrm>
          <a:off x="0" y="0"/>
          <a:ext cx="0" cy="0"/>
          <a:chOff x="0" y="0"/>
          <a:chExt cx="0" cy="0"/>
        </a:xfrm>
      </p:grpSpPr>
      <p:sp>
        <p:nvSpPr>
          <p:cNvPr id="250" name="Google Shape;250;p25"/>
          <p:cNvSpPr/>
          <p:nvPr/>
        </p:nvSpPr>
        <p:spPr>
          <a:xfrm>
            <a:off x="-2450" y="486600"/>
            <a:ext cx="9144000" cy="4656900"/>
          </a:xfrm>
          <a:prstGeom prst="roundRect">
            <a:avLst>
              <a:gd name="adj" fmla="val 0"/>
            </a:avLst>
          </a:prstGeom>
          <a:solidFill>
            <a:schemeClr val="accent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28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251" name="Google Shape;251;p25"/>
          <p:cNvSpPr txBox="1">
            <a:spLocks noGrp="1"/>
          </p:cNvSpPr>
          <p:nvPr>
            <p:ph type="title"/>
          </p:nvPr>
        </p:nvSpPr>
        <p:spPr>
          <a:xfrm>
            <a:off x="4228867" y="131799"/>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a:endParaRPr/>
          </a:p>
        </p:txBody>
      </p:sp>
      <p:sp>
        <p:nvSpPr>
          <p:cNvPr id="252" name="Google Shape;252;p25"/>
          <p:cNvSpPr txBox="1">
            <a:spLocks noGrp="1"/>
          </p:cNvSpPr>
          <p:nvPr>
            <p:ph type="title" idx="2"/>
          </p:nvPr>
        </p:nvSpPr>
        <p:spPr>
          <a:xfrm>
            <a:off x="5723951" y="131799"/>
            <a:ext cx="14403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a:endParaRPr/>
          </a:p>
        </p:txBody>
      </p:sp>
      <p:sp>
        <p:nvSpPr>
          <p:cNvPr id="253" name="Google Shape;253;p25"/>
          <p:cNvSpPr txBox="1">
            <a:spLocks noGrp="1"/>
          </p:cNvSpPr>
          <p:nvPr>
            <p:ph type="title" idx="3"/>
          </p:nvPr>
        </p:nvSpPr>
        <p:spPr>
          <a:xfrm>
            <a:off x="1314610" y="131799"/>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a:endParaRPr/>
          </a:p>
        </p:txBody>
      </p:sp>
      <p:sp>
        <p:nvSpPr>
          <p:cNvPr id="254" name="Google Shape;254;p25"/>
          <p:cNvSpPr txBox="1">
            <a:spLocks noGrp="1"/>
          </p:cNvSpPr>
          <p:nvPr>
            <p:ph type="title" idx="4"/>
          </p:nvPr>
        </p:nvSpPr>
        <p:spPr>
          <a:xfrm>
            <a:off x="2777959" y="131799"/>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a:endParaRPr/>
          </a:p>
        </p:txBody>
      </p:sp>
      <p:sp>
        <p:nvSpPr>
          <p:cNvPr id="255" name="Google Shape;255;p25"/>
          <p:cNvSpPr txBox="1">
            <a:spLocks noGrp="1"/>
          </p:cNvSpPr>
          <p:nvPr>
            <p:ph type="title" idx="5"/>
          </p:nvPr>
        </p:nvSpPr>
        <p:spPr>
          <a:xfrm>
            <a:off x="596525" y="753313"/>
            <a:ext cx="7062000" cy="615900"/>
          </a:xfrm>
          <a:prstGeom prst="rect">
            <a:avLst/>
          </a:prstGeom>
        </p:spPr>
        <p:txBody>
          <a:bodyPr spcFirstLastPara="1" wrap="square" lIns="91425" tIns="0" rIns="91425" bIns="91425" anchor="t" anchorCtr="0">
            <a:normAutofit/>
          </a:bodyPr>
          <a:lstStyle>
            <a:lvl1pPr lvl="0">
              <a:spcBef>
                <a:spcPts val="0"/>
              </a:spcBef>
              <a:spcAft>
                <a:spcPts val="0"/>
              </a:spcAft>
              <a:buSzPts val="28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6" name="Google Shape;256;p25"/>
          <p:cNvSpPr txBox="1">
            <a:spLocks noGrp="1"/>
          </p:cNvSpPr>
          <p:nvPr>
            <p:ph type="subTitle" idx="1"/>
          </p:nvPr>
        </p:nvSpPr>
        <p:spPr>
          <a:xfrm>
            <a:off x="1950863" y="1724125"/>
            <a:ext cx="1771200" cy="396000"/>
          </a:xfrm>
          <a:prstGeom prst="rect">
            <a:avLst/>
          </a:prstGeom>
        </p:spPr>
        <p:txBody>
          <a:bodyPr spcFirstLastPara="1" wrap="square" lIns="180000" tIns="90000" rIns="0" bIns="90000" anchor="t" anchorCtr="0">
            <a:normAutofit/>
          </a:bodyPr>
          <a:lstStyle>
            <a:lvl1pPr lvl="0">
              <a:spcBef>
                <a:spcPts val="0"/>
              </a:spcBef>
              <a:spcAft>
                <a:spcPts val="0"/>
              </a:spcAft>
              <a:buClr>
                <a:schemeClr val="dk1"/>
              </a:buClr>
              <a:buSzPts val="1400"/>
              <a:buFont typeface="Hanken Grotesk"/>
              <a:buNone/>
              <a:defRPr sz="1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25"/>
          <p:cNvSpPr txBox="1">
            <a:spLocks noGrp="1"/>
          </p:cNvSpPr>
          <p:nvPr>
            <p:ph type="subTitle" idx="6"/>
          </p:nvPr>
        </p:nvSpPr>
        <p:spPr>
          <a:xfrm>
            <a:off x="3726825" y="1724125"/>
            <a:ext cx="1771200" cy="396000"/>
          </a:xfrm>
          <a:prstGeom prst="rect">
            <a:avLst/>
          </a:prstGeom>
        </p:spPr>
        <p:txBody>
          <a:bodyPr spcFirstLastPara="1" wrap="square" lIns="180000" tIns="90000" rIns="0" bIns="90000" anchor="t" anchorCtr="0">
            <a:normAutofit/>
          </a:bodyPr>
          <a:lstStyle>
            <a:lvl1pPr lvl="0">
              <a:spcBef>
                <a:spcPts val="0"/>
              </a:spcBef>
              <a:spcAft>
                <a:spcPts val="0"/>
              </a:spcAft>
              <a:buClr>
                <a:schemeClr val="dk1"/>
              </a:buClr>
              <a:buSzPts val="1400"/>
              <a:buFont typeface="Hanken Grotesk"/>
              <a:buNone/>
              <a:defRPr sz="1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8" name="Google Shape;258;p25"/>
          <p:cNvSpPr txBox="1">
            <a:spLocks noGrp="1"/>
          </p:cNvSpPr>
          <p:nvPr>
            <p:ph type="subTitle" idx="7"/>
          </p:nvPr>
        </p:nvSpPr>
        <p:spPr>
          <a:xfrm>
            <a:off x="5503900" y="1724125"/>
            <a:ext cx="1771200" cy="396000"/>
          </a:xfrm>
          <a:prstGeom prst="rect">
            <a:avLst/>
          </a:prstGeom>
        </p:spPr>
        <p:txBody>
          <a:bodyPr spcFirstLastPara="1" wrap="square" lIns="180000" tIns="90000" rIns="0" bIns="90000" anchor="t" anchorCtr="0">
            <a:normAutofit/>
          </a:bodyPr>
          <a:lstStyle>
            <a:lvl1pPr lvl="0">
              <a:spcBef>
                <a:spcPts val="0"/>
              </a:spcBef>
              <a:spcAft>
                <a:spcPts val="0"/>
              </a:spcAft>
              <a:buClr>
                <a:schemeClr val="dk1"/>
              </a:buClr>
              <a:buSzPts val="1400"/>
              <a:buFont typeface="Hanken Grotesk"/>
              <a:buNone/>
              <a:defRPr sz="1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9" name="Google Shape;259;p25"/>
          <p:cNvSpPr txBox="1">
            <a:spLocks noGrp="1"/>
          </p:cNvSpPr>
          <p:nvPr>
            <p:ph type="subTitle" idx="8"/>
          </p:nvPr>
        </p:nvSpPr>
        <p:spPr>
          <a:xfrm>
            <a:off x="7282625" y="1724120"/>
            <a:ext cx="1771200" cy="396000"/>
          </a:xfrm>
          <a:prstGeom prst="rect">
            <a:avLst/>
          </a:prstGeom>
        </p:spPr>
        <p:txBody>
          <a:bodyPr spcFirstLastPara="1" wrap="square" lIns="180000" tIns="90000" rIns="0" bIns="90000" anchor="t" anchorCtr="0">
            <a:normAutofit/>
          </a:bodyPr>
          <a:lstStyle>
            <a:lvl1pPr lvl="0">
              <a:spcBef>
                <a:spcPts val="0"/>
              </a:spcBef>
              <a:spcAft>
                <a:spcPts val="0"/>
              </a:spcAft>
              <a:buClr>
                <a:schemeClr val="dk1"/>
              </a:buClr>
              <a:buSzPts val="1400"/>
              <a:buFont typeface="Hanken Grotesk"/>
              <a:buNone/>
              <a:defRPr sz="1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0" name="Google Shape;260;p25"/>
          <p:cNvSpPr txBox="1">
            <a:spLocks noGrp="1"/>
          </p:cNvSpPr>
          <p:nvPr>
            <p:ph type="subTitle" idx="9"/>
          </p:nvPr>
        </p:nvSpPr>
        <p:spPr>
          <a:xfrm>
            <a:off x="337750" y="4207225"/>
            <a:ext cx="1339200" cy="154800"/>
          </a:xfrm>
          <a:prstGeom prst="rect">
            <a:avLst/>
          </a:prstGeom>
        </p:spPr>
        <p:txBody>
          <a:bodyPr spcFirstLastPara="1" wrap="square" lIns="0" tIns="0" rIns="0" bIns="0" anchor="t" anchorCtr="0">
            <a:normAutofit/>
          </a:bodyPr>
          <a:lstStyle>
            <a:lvl1pPr lvl="0" algn="ctr">
              <a:spcBef>
                <a:spcPts val="0"/>
              </a:spcBef>
              <a:spcAft>
                <a:spcPts val="0"/>
              </a:spcAft>
              <a:buClr>
                <a:schemeClr val="dk1"/>
              </a:buClr>
              <a:buSzPts val="1000"/>
              <a:buFont typeface="Hanken Grotesk"/>
              <a:buNone/>
              <a:defRPr/>
            </a:lvl1pPr>
            <a:lvl2pPr lvl="1" algn="ctr">
              <a:spcBef>
                <a:spcPts val="0"/>
              </a:spcBef>
              <a:spcAft>
                <a:spcPts val="0"/>
              </a:spcAft>
              <a:buSzPts val="1000"/>
              <a:buFont typeface="Hanken Grotesk"/>
              <a:buNone/>
              <a:defRPr/>
            </a:lvl2pPr>
            <a:lvl3pPr lvl="2" algn="ctr">
              <a:spcBef>
                <a:spcPts val="0"/>
              </a:spcBef>
              <a:spcAft>
                <a:spcPts val="0"/>
              </a:spcAft>
              <a:buSzPts val="1000"/>
              <a:buFont typeface="Hanken Grotesk"/>
              <a:buNone/>
              <a:defRPr/>
            </a:lvl3pPr>
            <a:lvl4pPr lvl="3" algn="ctr">
              <a:spcBef>
                <a:spcPts val="0"/>
              </a:spcBef>
              <a:spcAft>
                <a:spcPts val="0"/>
              </a:spcAft>
              <a:buSzPts val="1000"/>
              <a:buFont typeface="Hanken Grotesk"/>
              <a:buNone/>
              <a:defRPr/>
            </a:lvl4pPr>
            <a:lvl5pPr lvl="4" algn="ctr">
              <a:spcBef>
                <a:spcPts val="0"/>
              </a:spcBef>
              <a:spcAft>
                <a:spcPts val="0"/>
              </a:spcAft>
              <a:buSzPts val="1000"/>
              <a:buFont typeface="Hanken Grotesk"/>
              <a:buNone/>
              <a:defRPr/>
            </a:lvl5pPr>
            <a:lvl6pPr lvl="5" algn="ctr">
              <a:spcBef>
                <a:spcPts val="0"/>
              </a:spcBef>
              <a:spcAft>
                <a:spcPts val="0"/>
              </a:spcAft>
              <a:buSzPts val="1000"/>
              <a:buFont typeface="Hanken Grotesk"/>
              <a:buNone/>
              <a:defRPr/>
            </a:lvl6pPr>
            <a:lvl7pPr lvl="6" algn="ctr">
              <a:spcBef>
                <a:spcPts val="0"/>
              </a:spcBef>
              <a:spcAft>
                <a:spcPts val="0"/>
              </a:spcAft>
              <a:buSzPts val="1000"/>
              <a:buFont typeface="Hanken Grotesk"/>
              <a:buNone/>
              <a:defRPr/>
            </a:lvl7pPr>
            <a:lvl8pPr lvl="7" algn="ctr">
              <a:spcBef>
                <a:spcPts val="0"/>
              </a:spcBef>
              <a:spcAft>
                <a:spcPts val="0"/>
              </a:spcAft>
              <a:buSzPts val="1000"/>
              <a:buFont typeface="Hanken Grotesk"/>
              <a:buNone/>
              <a:defRPr/>
            </a:lvl8pPr>
            <a:lvl9pPr lvl="8" algn="ctr">
              <a:spcBef>
                <a:spcPts val="0"/>
              </a:spcBef>
              <a:spcAft>
                <a:spcPts val="0"/>
              </a:spcAft>
              <a:buSzPts val="1000"/>
              <a:buFont typeface="Hanken Grotesk"/>
              <a:buNone/>
              <a:defRPr/>
            </a:lvl9pPr>
          </a:lstStyle>
          <a:p>
            <a:endParaRPr/>
          </a:p>
        </p:txBody>
      </p:sp>
      <p:sp>
        <p:nvSpPr>
          <p:cNvPr id="261" name="Google Shape;261;p25"/>
          <p:cNvSpPr txBox="1">
            <a:spLocks noGrp="1"/>
          </p:cNvSpPr>
          <p:nvPr>
            <p:ph type="subTitle" idx="13"/>
          </p:nvPr>
        </p:nvSpPr>
        <p:spPr>
          <a:xfrm>
            <a:off x="337750" y="3737375"/>
            <a:ext cx="1339200" cy="154800"/>
          </a:xfrm>
          <a:prstGeom prst="rect">
            <a:avLst/>
          </a:prstGeom>
        </p:spPr>
        <p:txBody>
          <a:bodyPr spcFirstLastPara="1" wrap="square" lIns="0" tIns="0" rIns="0" bIns="0" anchor="t" anchorCtr="0">
            <a:normAutofit/>
          </a:bodyPr>
          <a:lstStyle>
            <a:lvl1pPr lvl="0" algn="ctr">
              <a:spcBef>
                <a:spcPts val="0"/>
              </a:spcBef>
              <a:spcAft>
                <a:spcPts val="0"/>
              </a:spcAft>
              <a:buClr>
                <a:schemeClr val="dk1"/>
              </a:buClr>
              <a:buSzPts val="1000"/>
              <a:buFont typeface="Hanken Grotesk"/>
              <a:buNone/>
              <a:defRPr/>
            </a:lvl1pPr>
            <a:lvl2pPr lvl="1" algn="ctr">
              <a:spcBef>
                <a:spcPts val="0"/>
              </a:spcBef>
              <a:spcAft>
                <a:spcPts val="0"/>
              </a:spcAft>
              <a:buSzPts val="1000"/>
              <a:buFont typeface="Hanken Grotesk"/>
              <a:buNone/>
              <a:defRPr/>
            </a:lvl2pPr>
            <a:lvl3pPr lvl="2" algn="ctr">
              <a:spcBef>
                <a:spcPts val="0"/>
              </a:spcBef>
              <a:spcAft>
                <a:spcPts val="0"/>
              </a:spcAft>
              <a:buSzPts val="1000"/>
              <a:buFont typeface="Hanken Grotesk"/>
              <a:buNone/>
              <a:defRPr/>
            </a:lvl3pPr>
            <a:lvl4pPr lvl="3" algn="ctr">
              <a:spcBef>
                <a:spcPts val="0"/>
              </a:spcBef>
              <a:spcAft>
                <a:spcPts val="0"/>
              </a:spcAft>
              <a:buSzPts val="1000"/>
              <a:buFont typeface="Hanken Grotesk"/>
              <a:buNone/>
              <a:defRPr/>
            </a:lvl4pPr>
            <a:lvl5pPr lvl="4" algn="ctr">
              <a:spcBef>
                <a:spcPts val="0"/>
              </a:spcBef>
              <a:spcAft>
                <a:spcPts val="0"/>
              </a:spcAft>
              <a:buSzPts val="1000"/>
              <a:buFont typeface="Hanken Grotesk"/>
              <a:buNone/>
              <a:defRPr/>
            </a:lvl5pPr>
            <a:lvl6pPr lvl="5" algn="ctr">
              <a:spcBef>
                <a:spcPts val="0"/>
              </a:spcBef>
              <a:spcAft>
                <a:spcPts val="0"/>
              </a:spcAft>
              <a:buSzPts val="1000"/>
              <a:buFont typeface="Hanken Grotesk"/>
              <a:buNone/>
              <a:defRPr/>
            </a:lvl6pPr>
            <a:lvl7pPr lvl="6" algn="ctr">
              <a:spcBef>
                <a:spcPts val="0"/>
              </a:spcBef>
              <a:spcAft>
                <a:spcPts val="0"/>
              </a:spcAft>
              <a:buSzPts val="1000"/>
              <a:buFont typeface="Hanken Grotesk"/>
              <a:buNone/>
              <a:defRPr/>
            </a:lvl7pPr>
            <a:lvl8pPr lvl="7" algn="ctr">
              <a:spcBef>
                <a:spcPts val="0"/>
              </a:spcBef>
              <a:spcAft>
                <a:spcPts val="0"/>
              </a:spcAft>
              <a:buSzPts val="1000"/>
              <a:buFont typeface="Hanken Grotesk"/>
              <a:buNone/>
              <a:defRPr/>
            </a:lvl8pPr>
            <a:lvl9pPr lvl="8" algn="ctr">
              <a:spcBef>
                <a:spcPts val="0"/>
              </a:spcBef>
              <a:spcAft>
                <a:spcPts val="0"/>
              </a:spcAft>
              <a:buSzPts val="1000"/>
              <a:buFont typeface="Hanken Grotesk"/>
              <a:buNone/>
              <a:defRPr/>
            </a:lvl9pPr>
          </a:lstStyle>
          <a:p>
            <a:endParaRPr/>
          </a:p>
        </p:txBody>
      </p:sp>
      <p:sp>
        <p:nvSpPr>
          <p:cNvPr id="262" name="Google Shape;262;p25"/>
          <p:cNvSpPr txBox="1">
            <a:spLocks noGrp="1"/>
          </p:cNvSpPr>
          <p:nvPr>
            <p:ph type="subTitle" idx="14"/>
          </p:nvPr>
        </p:nvSpPr>
        <p:spPr>
          <a:xfrm>
            <a:off x="337750" y="3247775"/>
            <a:ext cx="1339200" cy="154800"/>
          </a:xfrm>
          <a:prstGeom prst="rect">
            <a:avLst/>
          </a:prstGeom>
        </p:spPr>
        <p:txBody>
          <a:bodyPr spcFirstLastPara="1" wrap="square" lIns="0" tIns="0" rIns="0" bIns="0" anchor="t" anchorCtr="0">
            <a:normAutofit/>
          </a:bodyPr>
          <a:lstStyle>
            <a:lvl1pPr lvl="0" algn="ctr">
              <a:spcBef>
                <a:spcPts val="0"/>
              </a:spcBef>
              <a:spcAft>
                <a:spcPts val="0"/>
              </a:spcAft>
              <a:buClr>
                <a:schemeClr val="dk1"/>
              </a:buClr>
              <a:buSzPts val="1000"/>
              <a:buFont typeface="Hanken Grotesk"/>
              <a:buNone/>
              <a:defRPr/>
            </a:lvl1pPr>
            <a:lvl2pPr lvl="1" algn="ctr">
              <a:spcBef>
                <a:spcPts val="0"/>
              </a:spcBef>
              <a:spcAft>
                <a:spcPts val="0"/>
              </a:spcAft>
              <a:buSzPts val="1000"/>
              <a:buFont typeface="Hanken Grotesk"/>
              <a:buNone/>
              <a:defRPr/>
            </a:lvl2pPr>
            <a:lvl3pPr lvl="2" algn="ctr">
              <a:spcBef>
                <a:spcPts val="0"/>
              </a:spcBef>
              <a:spcAft>
                <a:spcPts val="0"/>
              </a:spcAft>
              <a:buSzPts val="1000"/>
              <a:buFont typeface="Hanken Grotesk"/>
              <a:buNone/>
              <a:defRPr/>
            </a:lvl3pPr>
            <a:lvl4pPr lvl="3" algn="ctr">
              <a:spcBef>
                <a:spcPts val="0"/>
              </a:spcBef>
              <a:spcAft>
                <a:spcPts val="0"/>
              </a:spcAft>
              <a:buSzPts val="1000"/>
              <a:buFont typeface="Hanken Grotesk"/>
              <a:buNone/>
              <a:defRPr/>
            </a:lvl4pPr>
            <a:lvl5pPr lvl="4" algn="ctr">
              <a:spcBef>
                <a:spcPts val="0"/>
              </a:spcBef>
              <a:spcAft>
                <a:spcPts val="0"/>
              </a:spcAft>
              <a:buSzPts val="1000"/>
              <a:buFont typeface="Hanken Grotesk"/>
              <a:buNone/>
              <a:defRPr/>
            </a:lvl5pPr>
            <a:lvl6pPr lvl="5" algn="ctr">
              <a:spcBef>
                <a:spcPts val="0"/>
              </a:spcBef>
              <a:spcAft>
                <a:spcPts val="0"/>
              </a:spcAft>
              <a:buSzPts val="1000"/>
              <a:buFont typeface="Hanken Grotesk"/>
              <a:buNone/>
              <a:defRPr/>
            </a:lvl6pPr>
            <a:lvl7pPr lvl="6" algn="ctr">
              <a:spcBef>
                <a:spcPts val="0"/>
              </a:spcBef>
              <a:spcAft>
                <a:spcPts val="0"/>
              </a:spcAft>
              <a:buSzPts val="1000"/>
              <a:buFont typeface="Hanken Grotesk"/>
              <a:buNone/>
              <a:defRPr/>
            </a:lvl7pPr>
            <a:lvl8pPr lvl="7" algn="ctr">
              <a:spcBef>
                <a:spcPts val="0"/>
              </a:spcBef>
              <a:spcAft>
                <a:spcPts val="0"/>
              </a:spcAft>
              <a:buSzPts val="1000"/>
              <a:buFont typeface="Hanken Grotesk"/>
              <a:buNone/>
              <a:defRPr/>
            </a:lvl8pPr>
            <a:lvl9pPr lvl="8" algn="ctr">
              <a:spcBef>
                <a:spcPts val="0"/>
              </a:spcBef>
              <a:spcAft>
                <a:spcPts val="0"/>
              </a:spcAft>
              <a:buSzPts val="1000"/>
              <a:buFont typeface="Hanken Grotesk"/>
              <a:buNone/>
              <a:defRPr/>
            </a:lvl9pPr>
          </a:lstStyle>
          <a:p>
            <a:endParaRPr/>
          </a:p>
        </p:txBody>
      </p:sp>
      <p:sp>
        <p:nvSpPr>
          <p:cNvPr id="263" name="Google Shape;263;p25"/>
          <p:cNvSpPr txBox="1">
            <a:spLocks noGrp="1"/>
          </p:cNvSpPr>
          <p:nvPr>
            <p:ph type="subTitle" idx="15"/>
          </p:nvPr>
        </p:nvSpPr>
        <p:spPr>
          <a:xfrm>
            <a:off x="337750" y="2758175"/>
            <a:ext cx="1339200" cy="154800"/>
          </a:xfrm>
          <a:prstGeom prst="rect">
            <a:avLst/>
          </a:prstGeom>
        </p:spPr>
        <p:txBody>
          <a:bodyPr spcFirstLastPara="1" wrap="square" lIns="0" tIns="0" rIns="0" bIns="0" anchor="t" anchorCtr="0">
            <a:normAutofit/>
          </a:bodyPr>
          <a:lstStyle>
            <a:lvl1pPr lvl="0" algn="ctr">
              <a:spcBef>
                <a:spcPts val="0"/>
              </a:spcBef>
              <a:spcAft>
                <a:spcPts val="0"/>
              </a:spcAft>
              <a:buClr>
                <a:schemeClr val="dk1"/>
              </a:buClr>
              <a:buSzPts val="1000"/>
              <a:buFont typeface="Hanken Grotesk"/>
              <a:buNone/>
              <a:defRPr/>
            </a:lvl1pPr>
            <a:lvl2pPr lvl="1" algn="ctr">
              <a:spcBef>
                <a:spcPts val="0"/>
              </a:spcBef>
              <a:spcAft>
                <a:spcPts val="0"/>
              </a:spcAft>
              <a:buSzPts val="1000"/>
              <a:buFont typeface="Hanken Grotesk"/>
              <a:buNone/>
              <a:defRPr/>
            </a:lvl2pPr>
            <a:lvl3pPr lvl="2" algn="ctr">
              <a:spcBef>
                <a:spcPts val="0"/>
              </a:spcBef>
              <a:spcAft>
                <a:spcPts val="0"/>
              </a:spcAft>
              <a:buSzPts val="1000"/>
              <a:buFont typeface="Hanken Grotesk"/>
              <a:buNone/>
              <a:defRPr/>
            </a:lvl3pPr>
            <a:lvl4pPr lvl="3" algn="ctr">
              <a:spcBef>
                <a:spcPts val="0"/>
              </a:spcBef>
              <a:spcAft>
                <a:spcPts val="0"/>
              </a:spcAft>
              <a:buSzPts val="1000"/>
              <a:buFont typeface="Hanken Grotesk"/>
              <a:buNone/>
              <a:defRPr/>
            </a:lvl4pPr>
            <a:lvl5pPr lvl="4" algn="ctr">
              <a:spcBef>
                <a:spcPts val="0"/>
              </a:spcBef>
              <a:spcAft>
                <a:spcPts val="0"/>
              </a:spcAft>
              <a:buSzPts val="1000"/>
              <a:buFont typeface="Hanken Grotesk"/>
              <a:buNone/>
              <a:defRPr/>
            </a:lvl5pPr>
            <a:lvl6pPr lvl="5" algn="ctr">
              <a:spcBef>
                <a:spcPts val="0"/>
              </a:spcBef>
              <a:spcAft>
                <a:spcPts val="0"/>
              </a:spcAft>
              <a:buSzPts val="1000"/>
              <a:buFont typeface="Hanken Grotesk"/>
              <a:buNone/>
              <a:defRPr/>
            </a:lvl6pPr>
            <a:lvl7pPr lvl="6" algn="ctr">
              <a:spcBef>
                <a:spcPts val="0"/>
              </a:spcBef>
              <a:spcAft>
                <a:spcPts val="0"/>
              </a:spcAft>
              <a:buSzPts val="1000"/>
              <a:buFont typeface="Hanken Grotesk"/>
              <a:buNone/>
              <a:defRPr/>
            </a:lvl7pPr>
            <a:lvl8pPr lvl="7" algn="ctr">
              <a:spcBef>
                <a:spcPts val="0"/>
              </a:spcBef>
              <a:spcAft>
                <a:spcPts val="0"/>
              </a:spcAft>
              <a:buSzPts val="1000"/>
              <a:buFont typeface="Hanken Grotesk"/>
              <a:buNone/>
              <a:defRPr/>
            </a:lvl8pPr>
            <a:lvl9pPr lvl="8" algn="ctr">
              <a:spcBef>
                <a:spcPts val="0"/>
              </a:spcBef>
              <a:spcAft>
                <a:spcPts val="0"/>
              </a:spcAft>
              <a:buSzPts val="1000"/>
              <a:buFont typeface="Hanken Grotesk"/>
              <a:buNone/>
              <a:defRPr/>
            </a:lvl9pPr>
          </a:lstStyle>
          <a:p>
            <a:endParaRPr/>
          </a:p>
        </p:txBody>
      </p:sp>
      <p:sp>
        <p:nvSpPr>
          <p:cNvPr id="264" name="Google Shape;264;p25"/>
          <p:cNvSpPr txBox="1">
            <a:spLocks noGrp="1"/>
          </p:cNvSpPr>
          <p:nvPr>
            <p:ph type="subTitle" idx="16"/>
          </p:nvPr>
        </p:nvSpPr>
        <p:spPr>
          <a:xfrm>
            <a:off x="337750" y="2268575"/>
            <a:ext cx="1339200" cy="154800"/>
          </a:xfrm>
          <a:prstGeom prst="rect">
            <a:avLst/>
          </a:prstGeom>
        </p:spPr>
        <p:txBody>
          <a:bodyPr spcFirstLastPara="1" wrap="square" lIns="0" tIns="0" rIns="0" bIns="0" anchor="t" anchorCtr="0">
            <a:normAutofit/>
          </a:bodyPr>
          <a:lstStyle>
            <a:lvl1pPr lvl="0" algn="ctr">
              <a:spcBef>
                <a:spcPts val="0"/>
              </a:spcBef>
              <a:spcAft>
                <a:spcPts val="0"/>
              </a:spcAft>
              <a:buClr>
                <a:schemeClr val="dk1"/>
              </a:buClr>
              <a:buSzPts val="1000"/>
              <a:buFont typeface="Hanken Grotesk"/>
              <a:buNone/>
              <a:defRPr/>
            </a:lvl1pPr>
            <a:lvl2pPr lvl="1" algn="ctr">
              <a:spcBef>
                <a:spcPts val="0"/>
              </a:spcBef>
              <a:spcAft>
                <a:spcPts val="0"/>
              </a:spcAft>
              <a:buSzPts val="1000"/>
              <a:buFont typeface="Hanken Grotesk"/>
              <a:buNone/>
              <a:defRPr/>
            </a:lvl2pPr>
            <a:lvl3pPr lvl="2" algn="ctr">
              <a:spcBef>
                <a:spcPts val="0"/>
              </a:spcBef>
              <a:spcAft>
                <a:spcPts val="0"/>
              </a:spcAft>
              <a:buSzPts val="1000"/>
              <a:buFont typeface="Hanken Grotesk"/>
              <a:buNone/>
              <a:defRPr/>
            </a:lvl3pPr>
            <a:lvl4pPr lvl="3" algn="ctr">
              <a:spcBef>
                <a:spcPts val="0"/>
              </a:spcBef>
              <a:spcAft>
                <a:spcPts val="0"/>
              </a:spcAft>
              <a:buSzPts val="1000"/>
              <a:buFont typeface="Hanken Grotesk"/>
              <a:buNone/>
              <a:defRPr/>
            </a:lvl4pPr>
            <a:lvl5pPr lvl="4" algn="ctr">
              <a:spcBef>
                <a:spcPts val="0"/>
              </a:spcBef>
              <a:spcAft>
                <a:spcPts val="0"/>
              </a:spcAft>
              <a:buSzPts val="1000"/>
              <a:buFont typeface="Hanken Grotesk"/>
              <a:buNone/>
              <a:defRPr/>
            </a:lvl5pPr>
            <a:lvl6pPr lvl="5" algn="ctr">
              <a:spcBef>
                <a:spcPts val="0"/>
              </a:spcBef>
              <a:spcAft>
                <a:spcPts val="0"/>
              </a:spcAft>
              <a:buSzPts val="1000"/>
              <a:buFont typeface="Hanken Grotesk"/>
              <a:buNone/>
              <a:defRPr/>
            </a:lvl6pPr>
            <a:lvl7pPr lvl="6" algn="ctr">
              <a:spcBef>
                <a:spcPts val="0"/>
              </a:spcBef>
              <a:spcAft>
                <a:spcPts val="0"/>
              </a:spcAft>
              <a:buSzPts val="1000"/>
              <a:buFont typeface="Hanken Grotesk"/>
              <a:buNone/>
              <a:defRPr/>
            </a:lvl7pPr>
            <a:lvl8pPr lvl="7" algn="ctr">
              <a:spcBef>
                <a:spcPts val="0"/>
              </a:spcBef>
              <a:spcAft>
                <a:spcPts val="0"/>
              </a:spcAft>
              <a:buSzPts val="1000"/>
              <a:buFont typeface="Hanken Grotesk"/>
              <a:buNone/>
              <a:defRPr/>
            </a:lvl8pPr>
            <a:lvl9pPr lvl="8" algn="ctr">
              <a:spcBef>
                <a:spcPts val="0"/>
              </a:spcBef>
              <a:spcAft>
                <a:spcPts val="0"/>
              </a:spcAft>
              <a:buSzPts val="1000"/>
              <a:buFont typeface="Hanken Grotesk"/>
              <a:buNone/>
              <a:defRPr/>
            </a:lvl9pPr>
          </a:lstStyle>
          <a:p>
            <a:endParaRPr/>
          </a:p>
        </p:txBody>
      </p:sp>
      <p:sp>
        <p:nvSpPr>
          <p:cNvPr id="265" name="Google Shape;265;p25"/>
          <p:cNvSpPr txBox="1">
            <a:spLocks noGrp="1"/>
          </p:cNvSpPr>
          <p:nvPr>
            <p:ph type="body" idx="17"/>
          </p:nvPr>
        </p:nvSpPr>
        <p:spPr>
          <a:xfrm>
            <a:off x="7279013" y="42072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66" name="Google Shape;266;p25"/>
          <p:cNvSpPr txBox="1">
            <a:spLocks noGrp="1"/>
          </p:cNvSpPr>
          <p:nvPr>
            <p:ph type="body" idx="18"/>
          </p:nvPr>
        </p:nvSpPr>
        <p:spPr>
          <a:xfrm>
            <a:off x="7279013" y="373647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67" name="Google Shape;267;p25"/>
          <p:cNvSpPr txBox="1">
            <a:spLocks noGrp="1"/>
          </p:cNvSpPr>
          <p:nvPr>
            <p:ph type="body" idx="19"/>
          </p:nvPr>
        </p:nvSpPr>
        <p:spPr>
          <a:xfrm>
            <a:off x="7279013" y="32473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68" name="Google Shape;268;p25"/>
          <p:cNvSpPr txBox="1">
            <a:spLocks noGrp="1"/>
          </p:cNvSpPr>
          <p:nvPr>
            <p:ph type="body" idx="20"/>
          </p:nvPr>
        </p:nvSpPr>
        <p:spPr>
          <a:xfrm>
            <a:off x="7279013" y="27580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69" name="Google Shape;269;p25"/>
          <p:cNvSpPr txBox="1">
            <a:spLocks noGrp="1"/>
          </p:cNvSpPr>
          <p:nvPr>
            <p:ph type="body" idx="21"/>
          </p:nvPr>
        </p:nvSpPr>
        <p:spPr>
          <a:xfrm>
            <a:off x="7279013" y="22687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70" name="Google Shape;270;p25"/>
          <p:cNvSpPr txBox="1">
            <a:spLocks noGrp="1"/>
          </p:cNvSpPr>
          <p:nvPr>
            <p:ph type="body" idx="22"/>
          </p:nvPr>
        </p:nvSpPr>
        <p:spPr>
          <a:xfrm>
            <a:off x="5503913" y="42072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71" name="Google Shape;271;p25"/>
          <p:cNvSpPr txBox="1">
            <a:spLocks noGrp="1"/>
          </p:cNvSpPr>
          <p:nvPr>
            <p:ph type="body" idx="23"/>
          </p:nvPr>
        </p:nvSpPr>
        <p:spPr>
          <a:xfrm>
            <a:off x="5503913" y="373647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72" name="Google Shape;272;p25"/>
          <p:cNvSpPr txBox="1">
            <a:spLocks noGrp="1"/>
          </p:cNvSpPr>
          <p:nvPr>
            <p:ph type="body" idx="24"/>
          </p:nvPr>
        </p:nvSpPr>
        <p:spPr>
          <a:xfrm>
            <a:off x="5503913" y="32473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73" name="Google Shape;273;p25"/>
          <p:cNvSpPr txBox="1">
            <a:spLocks noGrp="1"/>
          </p:cNvSpPr>
          <p:nvPr>
            <p:ph type="body" idx="25"/>
          </p:nvPr>
        </p:nvSpPr>
        <p:spPr>
          <a:xfrm>
            <a:off x="5503913" y="27580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74" name="Google Shape;274;p25"/>
          <p:cNvSpPr txBox="1">
            <a:spLocks noGrp="1"/>
          </p:cNvSpPr>
          <p:nvPr>
            <p:ph type="body" idx="26"/>
          </p:nvPr>
        </p:nvSpPr>
        <p:spPr>
          <a:xfrm>
            <a:off x="5503913" y="22687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75" name="Google Shape;275;p25"/>
          <p:cNvSpPr txBox="1">
            <a:spLocks noGrp="1"/>
          </p:cNvSpPr>
          <p:nvPr>
            <p:ph type="body" idx="27"/>
          </p:nvPr>
        </p:nvSpPr>
        <p:spPr>
          <a:xfrm>
            <a:off x="3722638" y="42072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76" name="Google Shape;276;p25"/>
          <p:cNvSpPr txBox="1">
            <a:spLocks noGrp="1"/>
          </p:cNvSpPr>
          <p:nvPr>
            <p:ph type="body" idx="28"/>
          </p:nvPr>
        </p:nvSpPr>
        <p:spPr>
          <a:xfrm>
            <a:off x="3722638" y="373647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77" name="Google Shape;277;p25"/>
          <p:cNvSpPr txBox="1">
            <a:spLocks noGrp="1"/>
          </p:cNvSpPr>
          <p:nvPr>
            <p:ph type="body" idx="29"/>
          </p:nvPr>
        </p:nvSpPr>
        <p:spPr>
          <a:xfrm>
            <a:off x="3722638" y="32473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78" name="Google Shape;278;p25"/>
          <p:cNvSpPr txBox="1">
            <a:spLocks noGrp="1"/>
          </p:cNvSpPr>
          <p:nvPr>
            <p:ph type="body" idx="30"/>
          </p:nvPr>
        </p:nvSpPr>
        <p:spPr>
          <a:xfrm>
            <a:off x="3722638" y="27580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79" name="Google Shape;279;p25"/>
          <p:cNvSpPr txBox="1">
            <a:spLocks noGrp="1"/>
          </p:cNvSpPr>
          <p:nvPr>
            <p:ph type="body" idx="31"/>
          </p:nvPr>
        </p:nvSpPr>
        <p:spPr>
          <a:xfrm>
            <a:off x="3722638" y="22687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80" name="Google Shape;280;p25"/>
          <p:cNvSpPr txBox="1">
            <a:spLocks noGrp="1"/>
          </p:cNvSpPr>
          <p:nvPr>
            <p:ph type="body" idx="32"/>
          </p:nvPr>
        </p:nvSpPr>
        <p:spPr>
          <a:xfrm>
            <a:off x="1941375" y="42072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81" name="Google Shape;281;p25"/>
          <p:cNvSpPr txBox="1">
            <a:spLocks noGrp="1"/>
          </p:cNvSpPr>
          <p:nvPr>
            <p:ph type="body" idx="33"/>
          </p:nvPr>
        </p:nvSpPr>
        <p:spPr>
          <a:xfrm>
            <a:off x="1941375" y="373647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82" name="Google Shape;282;p25"/>
          <p:cNvSpPr txBox="1">
            <a:spLocks noGrp="1"/>
          </p:cNvSpPr>
          <p:nvPr>
            <p:ph type="body" idx="34"/>
          </p:nvPr>
        </p:nvSpPr>
        <p:spPr>
          <a:xfrm>
            <a:off x="1941375" y="32473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83" name="Google Shape;283;p25"/>
          <p:cNvSpPr txBox="1">
            <a:spLocks noGrp="1"/>
          </p:cNvSpPr>
          <p:nvPr>
            <p:ph type="body" idx="35"/>
          </p:nvPr>
        </p:nvSpPr>
        <p:spPr>
          <a:xfrm>
            <a:off x="1941375" y="27580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84" name="Google Shape;284;p25"/>
          <p:cNvSpPr txBox="1">
            <a:spLocks noGrp="1"/>
          </p:cNvSpPr>
          <p:nvPr>
            <p:ph type="body" idx="36"/>
          </p:nvPr>
        </p:nvSpPr>
        <p:spPr>
          <a:xfrm>
            <a:off x="1941375" y="22687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able and folder background 2">
  <p:cSld name="CUSTOM_1_1_1_3">
    <p:spTree>
      <p:nvGrpSpPr>
        <p:cNvPr id="1" name="Shape 285"/>
        <p:cNvGrpSpPr/>
        <p:nvPr/>
      </p:nvGrpSpPr>
      <p:grpSpPr>
        <a:xfrm>
          <a:off x="0" y="0"/>
          <a:ext cx="0" cy="0"/>
          <a:chOff x="0" y="0"/>
          <a:chExt cx="0" cy="0"/>
        </a:xfrm>
      </p:grpSpPr>
      <p:sp>
        <p:nvSpPr>
          <p:cNvPr id="286" name="Google Shape;286;p26"/>
          <p:cNvSpPr/>
          <p:nvPr/>
        </p:nvSpPr>
        <p:spPr>
          <a:xfrm>
            <a:off x="-2450" y="486600"/>
            <a:ext cx="9144000" cy="4656900"/>
          </a:xfrm>
          <a:prstGeom prst="roundRect">
            <a:avLst>
              <a:gd name="adj" fmla="val 0"/>
            </a:avLst>
          </a:prstGeom>
          <a:solidFill>
            <a:schemeClr val="accent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28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287" name="Google Shape;287;p26"/>
          <p:cNvSpPr txBox="1">
            <a:spLocks noGrp="1"/>
          </p:cNvSpPr>
          <p:nvPr>
            <p:ph type="title"/>
          </p:nvPr>
        </p:nvSpPr>
        <p:spPr>
          <a:xfrm>
            <a:off x="4228867" y="131799"/>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a:endParaRPr/>
          </a:p>
        </p:txBody>
      </p:sp>
      <p:sp>
        <p:nvSpPr>
          <p:cNvPr id="288" name="Google Shape;288;p26"/>
          <p:cNvSpPr txBox="1">
            <a:spLocks noGrp="1"/>
          </p:cNvSpPr>
          <p:nvPr>
            <p:ph type="title" idx="2"/>
          </p:nvPr>
        </p:nvSpPr>
        <p:spPr>
          <a:xfrm>
            <a:off x="5723951" y="131799"/>
            <a:ext cx="14403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a:endParaRPr/>
          </a:p>
        </p:txBody>
      </p:sp>
      <p:sp>
        <p:nvSpPr>
          <p:cNvPr id="289" name="Google Shape;289;p26"/>
          <p:cNvSpPr txBox="1">
            <a:spLocks noGrp="1"/>
          </p:cNvSpPr>
          <p:nvPr>
            <p:ph type="title" idx="3"/>
          </p:nvPr>
        </p:nvSpPr>
        <p:spPr>
          <a:xfrm>
            <a:off x="1314610" y="131799"/>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a:endParaRPr/>
          </a:p>
        </p:txBody>
      </p:sp>
      <p:sp>
        <p:nvSpPr>
          <p:cNvPr id="290" name="Google Shape;290;p26"/>
          <p:cNvSpPr txBox="1">
            <a:spLocks noGrp="1"/>
          </p:cNvSpPr>
          <p:nvPr>
            <p:ph type="title" idx="4"/>
          </p:nvPr>
        </p:nvSpPr>
        <p:spPr>
          <a:xfrm>
            <a:off x="2777959" y="131799"/>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a:endParaRPr/>
          </a:p>
        </p:txBody>
      </p:sp>
      <p:sp>
        <p:nvSpPr>
          <p:cNvPr id="291" name="Google Shape;291;p26"/>
          <p:cNvSpPr txBox="1">
            <a:spLocks noGrp="1"/>
          </p:cNvSpPr>
          <p:nvPr>
            <p:ph type="body" idx="1"/>
          </p:nvPr>
        </p:nvSpPr>
        <p:spPr>
          <a:xfrm>
            <a:off x="7279013" y="42072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92" name="Google Shape;292;p26"/>
          <p:cNvSpPr txBox="1">
            <a:spLocks noGrp="1"/>
          </p:cNvSpPr>
          <p:nvPr>
            <p:ph type="body" idx="5"/>
          </p:nvPr>
        </p:nvSpPr>
        <p:spPr>
          <a:xfrm>
            <a:off x="7279013" y="373647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93" name="Google Shape;293;p26"/>
          <p:cNvSpPr txBox="1">
            <a:spLocks noGrp="1"/>
          </p:cNvSpPr>
          <p:nvPr>
            <p:ph type="body" idx="6"/>
          </p:nvPr>
        </p:nvSpPr>
        <p:spPr>
          <a:xfrm>
            <a:off x="7279013" y="32473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94" name="Google Shape;294;p26"/>
          <p:cNvSpPr txBox="1">
            <a:spLocks noGrp="1"/>
          </p:cNvSpPr>
          <p:nvPr>
            <p:ph type="body" idx="7"/>
          </p:nvPr>
        </p:nvSpPr>
        <p:spPr>
          <a:xfrm>
            <a:off x="7279013" y="27580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95" name="Google Shape;295;p26"/>
          <p:cNvSpPr txBox="1">
            <a:spLocks noGrp="1"/>
          </p:cNvSpPr>
          <p:nvPr>
            <p:ph type="body" idx="8"/>
          </p:nvPr>
        </p:nvSpPr>
        <p:spPr>
          <a:xfrm>
            <a:off x="7279013" y="22687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96" name="Google Shape;296;p26"/>
          <p:cNvSpPr txBox="1">
            <a:spLocks noGrp="1"/>
          </p:cNvSpPr>
          <p:nvPr>
            <p:ph type="body" idx="9"/>
          </p:nvPr>
        </p:nvSpPr>
        <p:spPr>
          <a:xfrm>
            <a:off x="5503913" y="42072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97" name="Google Shape;297;p26"/>
          <p:cNvSpPr txBox="1">
            <a:spLocks noGrp="1"/>
          </p:cNvSpPr>
          <p:nvPr>
            <p:ph type="body" idx="13"/>
          </p:nvPr>
        </p:nvSpPr>
        <p:spPr>
          <a:xfrm>
            <a:off x="5503913" y="373647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98" name="Google Shape;298;p26"/>
          <p:cNvSpPr txBox="1">
            <a:spLocks noGrp="1"/>
          </p:cNvSpPr>
          <p:nvPr>
            <p:ph type="body" idx="14"/>
          </p:nvPr>
        </p:nvSpPr>
        <p:spPr>
          <a:xfrm>
            <a:off x="5503913" y="32473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299" name="Google Shape;299;p26"/>
          <p:cNvSpPr txBox="1">
            <a:spLocks noGrp="1"/>
          </p:cNvSpPr>
          <p:nvPr>
            <p:ph type="body" idx="15"/>
          </p:nvPr>
        </p:nvSpPr>
        <p:spPr>
          <a:xfrm>
            <a:off x="5503913" y="27580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0" name="Google Shape;300;p26"/>
          <p:cNvSpPr txBox="1">
            <a:spLocks noGrp="1"/>
          </p:cNvSpPr>
          <p:nvPr>
            <p:ph type="body" idx="16"/>
          </p:nvPr>
        </p:nvSpPr>
        <p:spPr>
          <a:xfrm>
            <a:off x="5503913" y="22687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1" name="Google Shape;301;p26"/>
          <p:cNvSpPr txBox="1">
            <a:spLocks noGrp="1"/>
          </p:cNvSpPr>
          <p:nvPr>
            <p:ph type="body" idx="17"/>
          </p:nvPr>
        </p:nvSpPr>
        <p:spPr>
          <a:xfrm>
            <a:off x="3722638" y="42072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2" name="Google Shape;302;p26"/>
          <p:cNvSpPr txBox="1">
            <a:spLocks noGrp="1"/>
          </p:cNvSpPr>
          <p:nvPr>
            <p:ph type="body" idx="18"/>
          </p:nvPr>
        </p:nvSpPr>
        <p:spPr>
          <a:xfrm>
            <a:off x="3722638" y="373647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3" name="Google Shape;303;p26"/>
          <p:cNvSpPr txBox="1">
            <a:spLocks noGrp="1"/>
          </p:cNvSpPr>
          <p:nvPr>
            <p:ph type="body" idx="19"/>
          </p:nvPr>
        </p:nvSpPr>
        <p:spPr>
          <a:xfrm>
            <a:off x="3722638" y="32473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4" name="Google Shape;304;p26"/>
          <p:cNvSpPr txBox="1">
            <a:spLocks noGrp="1"/>
          </p:cNvSpPr>
          <p:nvPr>
            <p:ph type="body" idx="20"/>
          </p:nvPr>
        </p:nvSpPr>
        <p:spPr>
          <a:xfrm>
            <a:off x="3722638" y="27580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5" name="Google Shape;305;p26"/>
          <p:cNvSpPr txBox="1">
            <a:spLocks noGrp="1"/>
          </p:cNvSpPr>
          <p:nvPr>
            <p:ph type="body" idx="21"/>
          </p:nvPr>
        </p:nvSpPr>
        <p:spPr>
          <a:xfrm>
            <a:off x="3722638" y="22687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6" name="Google Shape;306;p26"/>
          <p:cNvSpPr txBox="1">
            <a:spLocks noGrp="1"/>
          </p:cNvSpPr>
          <p:nvPr>
            <p:ph type="body" idx="22"/>
          </p:nvPr>
        </p:nvSpPr>
        <p:spPr>
          <a:xfrm>
            <a:off x="1941375" y="42072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7" name="Google Shape;307;p26"/>
          <p:cNvSpPr txBox="1">
            <a:spLocks noGrp="1"/>
          </p:cNvSpPr>
          <p:nvPr>
            <p:ph type="body" idx="23"/>
          </p:nvPr>
        </p:nvSpPr>
        <p:spPr>
          <a:xfrm>
            <a:off x="1941375" y="373647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8" name="Google Shape;308;p26"/>
          <p:cNvSpPr txBox="1">
            <a:spLocks noGrp="1"/>
          </p:cNvSpPr>
          <p:nvPr>
            <p:ph type="body" idx="24"/>
          </p:nvPr>
        </p:nvSpPr>
        <p:spPr>
          <a:xfrm>
            <a:off x="1941375" y="3247325"/>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09" name="Google Shape;309;p26"/>
          <p:cNvSpPr txBox="1">
            <a:spLocks noGrp="1"/>
          </p:cNvSpPr>
          <p:nvPr>
            <p:ph type="body" idx="25"/>
          </p:nvPr>
        </p:nvSpPr>
        <p:spPr>
          <a:xfrm>
            <a:off x="1941375" y="27580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10" name="Google Shape;310;p26"/>
          <p:cNvSpPr txBox="1">
            <a:spLocks noGrp="1"/>
          </p:cNvSpPr>
          <p:nvPr>
            <p:ph type="body" idx="26"/>
          </p:nvPr>
        </p:nvSpPr>
        <p:spPr>
          <a:xfrm>
            <a:off x="1941375" y="2268713"/>
            <a:ext cx="1771200" cy="321300"/>
          </a:xfrm>
          <a:prstGeom prst="rect">
            <a:avLst/>
          </a:prstGeom>
        </p:spPr>
        <p:txBody>
          <a:bodyPr spcFirstLastPara="1" wrap="square" lIns="180000" tIns="0" rIns="0" bIns="180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11" name="Google Shape;311;p26"/>
          <p:cNvSpPr txBox="1">
            <a:spLocks noGrp="1"/>
          </p:cNvSpPr>
          <p:nvPr>
            <p:ph type="subTitle" idx="27"/>
          </p:nvPr>
        </p:nvSpPr>
        <p:spPr>
          <a:xfrm>
            <a:off x="7282625" y="1724120"/>
            <a:ext cx="1771200" cy="396000"/>
          </a:xfrm>
          <a:prstGeom prst="rect">
            <a:avLst/>
          </a:prstGeom>
        </p:spPr>
        <p:txBody>
          <a:bodyPr spcFirstLastPara="1" wrap="square" lIns="180000" tIns="90000" rIns="0" bIns="90000" anchor="t" anchorCtr="0">
            <a:normAutofit/>
          </a:bodyPr>
          <a:lstStyle>
            <a:lvl1pPr lvl="0">
              <a:spcBef>
                <a:spcPts val="0"/>
              </a:spcBef>
              <a:spcAft>
                <a:spcPts val="0"/>
              </a:spcAft>
              <a:buClr>
                <a:schemeClr val="dk1"/>
              </a:buClr>
              <a:buSzPts val="1400"/>
              <a:buFont typeface="Hanken Grotesk"/>
              <a:buNone/>
              <a:defRPr sz="1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2" name="Google Shape;312;p26"/>
          <p:cNvSpPr txBox="1">
            <a:spLocks noGrp="1"/>
          </p:cNvSpPr>
          <p:nvPr>
            <p:ph type="subTitle" idx="28"/>
          </p:nvPr>
        </p:nvSpPr>
        <p:spPr>
          <a:xfrm>
            <a:off x="337750" y="4207225"/>
            <a:ext cx="1339200" cy="154800"/>
          </a:xfrm>
          <a:prstGeom prst="rect">
            <a:avLst/>
          </a:prstGeom>
        </p:spPr>
        <p:txBody>
          <a:bodyPr spcFirstLastPara="1" wrap="square" lIns="0" tIns="0" rIns="0" bIns="0" anchor="t" anchorCtr="0">
            <a:normAutofit/>
          </a:bodyPr>
          <a:lstStyle>
            <a:lvl1pPr lvl="0">
              <a:spcBef>
                <a:spcPts val="0"/>
              </a:spcBef>
              <a:spcAft>
                <a:spcPts val="0"/>
              </a:spcAft>
              <a:buClr>
                <a:schemeClr val="dk1"/>
              </a:buClr>
              <a:buSzPts val="1000"/>
              <a:buFont typeface="Hanken Grotesk"/>
              <a:buNone/>
              <a:defRPr b="1"/>
            </a:lvl1pPr>
            <a:lvl2pPr lvl="1">
              <a:spcBef>
                <a:spcPts val="0"/>
              </a:spcBef>
              <a:spcAft>
                <a:spcPts val="0"/>
              </a:spcAft>
              <a:buSzPts val="1000"/>
              <a:buFont typeface="Hanken Grotesk"/>
              <a:buNone/>
              <a:defRPr b="1"/>
            </a:lvl2pPr>
            <a:lvl3pPr lvl="2">
              <a:spcBef>
                <a:spcPts val="0"/>
              </a:spcBef>
              <a:spcAft>
                <a:spcPts val="0"/>
              </a:spcAft>
              <a:buSzPts val="1000"/>
              <a:buFont typeface="Hanken Grotesk"/>
              <a:buNone/>
              <a:defRPr b="1"/>
            </a:lvl3pPr>
            <a:lvl4pPr lvl="3">
              <a:spcBef>
                <a:spcPts val="0"/>
              </a:spcBef>
              <a:spcAft>
                <a:spcPts val="0"/>
              </a:spcAft>
              <a:buSzPts val="1000"/>
              <a:buFont typeface="Hanken Grotesk"/>
              <a:buNone/>
              <a:defRPr b="1"/>
            </a:lvl4pPr>
            <a:lvl5pPr lvl="4">
              <a:spcBef>
                <a:spcPts val="0"/>
              </a:spcBef>
              <a:spcAft>
                <a:spcPts val="0"/>
              </a:spcAft>
              <a:buSzPts val="1000"/>
              <a:buFont typeface="Hanken Grotesk"/>
              <a:buNone/>
              <a:defRPr b="1"/>
            </a:lvl5pPr>
            <a:lvl6pPr lvl="5">
              <a:spcBef>
                <a:spcPts val="0"/>
              </a:spcBef>
              <a:spcAft>
                <a:spcPts val="0"/>
              </a:spcAft>
              <a:buSzPts val="1000"/>
              <a:buFont typeface="Hanken Grotesk"/>
              <a:buNone/>
              <a:defRPr b="1"/>
            </a:lvl6pPr>
            <a:lvl7pPr lvl="6">
              <a:spcBef>
                <a:spcPts val="0"/>
              </a:spcBef>
              <a:spcAft>
                <a:spcPts val="0"/>
              </a:spcAft>
              <a:buSzPts val="1000"/>
              <a:buFont typeface="Hanken Grotesk"/>
              <a:buNone/>
              <a:defRPr b="1"/>
            </a:lvl7pPr>
            <a:lvl8pPr lvl="7">
              <a:spcBef>
                <a:spcPts val="0"/>
              </a:spcBef>
              <a:spcAft>
                <a:spcPts val="0"/>
              </a:spcAft>
              <a:buSzPts val="1000"/>
              <a:buFont typeface="Hanken Grotesk"/>
              <a:buNone/>
              <a:defRPr b="1"/>
            </a:lvl8pPr>
            <a:lvl9pPr lvl="8">
              <a:spcBef>
                <a:spcPts val="0"/>
              </a:spcBef>
              <a:spcAft>
                <a:spcPts val="0"/>
              </a:spcAft>
              <a:buSzPts val="1000"/>
              <a:buFont typeface="Hanken Grotesk"/>
              <a:buNone/>
              <a:defRPr b="1"/>
            </a:lvl9pPr>
          </a:lstStyle>
          <a:p>
            <a:endParaRPr/>
          </a:p>
        </p:txBody>
      </p:sp>
      <p:sp>
        <p:nvSpPr>
          <p:cNvPr id="313" name="Google Shape;313;p26"/>
          <p:cNvSpPr txBox="1">
            <a:spLocks noGrp="1"/>
          </p:cNvSpPr>
          <p:nvPr>
            <p:ph type="subTitle" idx="29"/>
          </p:nvPr>
        </p:nvSpPr>
        <p:spPr>
          <a:xfrm>
            <a:off x="337750" y="3737375"/>
            <a:ext cx="1339200" cy="154800"/>
          </a:xfrm>
          <a:prstGeom prst="rect">
            <a:avLst/>
          </a:prstGeom>
        </p:spPr>
        <p:txBody>
          <a:bodyPr spcFirstLastPara="1" wrap="square" lIns="0" tIns="0" rIns="0" bIns="0" anchor="t" anchorCtr="0">
            <a:normAutofit/>
          </a:bodyPr>
          <a:lstStyle>
            <a:lvl1pPr lvl="0">
              <a:spcBef>
                <a:spcPts val="0"/>
              </a:spcBef>
              <a:spcAft>
                <a:spcPts val="0"/>
              </a:spcAft>
              <a:buClr>
                <a:schemeClr val="dk1"/>
              </a:buClr>
              <a:buSzPts val="1000"/>
              <a:buFont typeface="Hanken Grotesk"/>
              <a:buNone/>
              <a:defRPr b="1"/>
            </a:lvl1pPr>
            <a:lvl2pPr lvl="1">
              <a:spcBef>
                <a:spcPts val="0"/>
              </a:spcBef>
              <a:spcAft>
                <a:spcPts val="0"/>
              </a:spcAft>
              <a:buSzPts val="1000"/>
              <a:buFont typeface="Hanken Grotesk"/>
              <a:buNone/>
              <a:defRPr b="1"/>
            </a:lvl2pPr>
            <a:lvl3pPr lvl="2">
              <a:spcBef>
                <a:spcPts val="0"/>
              </a:spcBef>
              <a:spcAft>
                <a:spcPts val="0"/>
              </a:spcAft>
              <a:buSzPts val="1000"/>
              <a:buFont typeface="Hanken Grotesk"/>
              <a:buNone/>
              <a:defRPr b="1"/>
            </a:lvl3pPr>
            <a:lvl4pPr lvl="3">
              <a:spcBef>
                <a:spcPts val="0"/>
              </a:spcBef>
              <a:spcAft>
                <a:spcPts val="0"/>
              </a:spcAft>
              <a:buSzPts val="1000"/>
              <a:buFont typeface="Hanken Grotesk"/>
              <a:buNone/>
              <a:defRPr b="1"/>
            </a:lvl4pPr>
            <a:lvl5pPr lvl="4">
              <a:spcBef>
                <a:spcPts val="0"/>
              </a:spcBef>
              <a:spcAft>
                <a:spcPts val="0"/>
              </a:spcAft>
              <a:buSzPts val="1000"/>
              <a:buFont typeface="Hanken Grotesk"/>
              <a:buNone/>
              <a:defRPr b="1"/>
            </a:lvl5pPr>
            <a:lvl6pPr lvl="5">
              <a:spcBef>
                <a:spcPts val="0"/>
              </a:spcBef>
              <a:spcAft>
                <a:spcPts val="0"/>
              </a:spcAft>
              <a:buSzPts val="1000"/>
              <a:buFont typeface="Hanken Grotesk"/>
              <a:buNone/>
              <a:defRPr b="1"/>
            </a:lvl6pPr>
            <a:lvl7pPr lvl="6">
              <a:spcBef>
                <a:spcPts val="0"/>
              </a:spcBef>
              <a:spcAft>
                <a:spcPts val="0"/>
              </a:spcAft>
              <a:buSzPts val="1000"/>
              <a:buFont typeface="Hanken Grotesk"/>
              <a:buNone/>
              <a:defRPr b="1"/>
            </a:lvl7pPr>
            <a:lvl8pPr lvl="7">
              <a:spcBef>
                <a:spcPts val="0"/>
              </a:spcBef>
              <a:spcAft>
                <a:spcPts val="0"/>
              </a:spcAft>
              <a:buSzPts val="1000"/>
              <a:buFont typeface="Hanken Grotesk"/>
              <a:buNone/>
              <a:defRPr b="1"/>
            </a:lvl8pPr>
            <a:lvl9pPr lvl="8">
              <a:spcBef>
                <a:spcPts val="0"/>
              </a:spcBef>
              <a:spcAft>
                <a:spcPts val="0"/>
              </a:spcAft>
              <a:buSzPts val="1000"/>
              <a:buFont typeface="Hanken Grotesk"/>
              <a:buNone/>
              <a:defRPr b="1"/>
            </a:lvl9pPr>
          </a:lstStyle>
          <a:p>
            <a:endParaRPr/>
          </a:p>
        </p:txBody>
      </p:sp>
      <p:sp>
        <p:nvSpPr>
          <p:cNvPr id="314" name="Google Shape;314;p26"/>
          <p:cNvSpPr txBox="1">
            <a:spLocks noGrp="1"/>
          </p:cNvSpPr>
          <p:nvPr>
            <p:ph type="subTitle" idx="30"/>
          </p:nvPr>
        </p:nvSpPr>
        <p:spPr>
          <a:xfrm>
            <a:off x="337750" y="3247775"/>
            <a:ext cx="1339200" cy="154800"/>
          </a:xfrm>
          <a:prstGeom prst="rect">
            <a:avLst/>
          </a:prstGeom>
        </p:spPr>
        <p:txBody>
          <a:bodyPr spcFirstLastPara="1" wrap="square" lIns="0" tIns="0" rIns="0" bIns="0" anchor="t" anchorCtr="0">
            <a:normAutofit/>
          </a:bodyPr>
          <a:lstStyle>
            <a:lvl1pPr lvl="0">
              <a:spcBef>
                <a:spcPts val="0"/>
              </a:spcBef>
              <a:spcAft>
                <a:spcPts val="0"/>
              </a:spcAft>
              <a:buClr>
                <a:schemeClr val="dk1"/>
              </a:buClr>
              <a:buSzPts val="1000"/>
              <a:buFont typeface="Hanken Grotesk"/>
              <a:buNone/>
              <a:defRPr b="1"/>
            </a:lvl1pPr>
            <a:lvl2pPr lvl="1">
              <a:spcBef>
                <a:spcPts val="0"/>
              </a:spcBef>
              <a:spcAft>
                <a:spcPts val="0"/>
              </a:spcAft>
              <a:buSzPts val="1000"/>
              <a:buFont typeface="Hanken Grotesk"/>
              <a:buNone/>
              <a:defRPr b="1"/>
            </a:lvl2pPr>
            <a:lvl3pPr lvl="2">
              <a:spcBef>
                <a:spcPts val="0"/>
              </a:spcBef>
              <a:spcAft>
                <a:spcPts val="0"/>
              </a:spcAft>
              <a:buSzPts val="1000"/>
              <a:buFont typeface="Hanken Grotesk"/>
              <a:buNone/>
              <a:defRPr b="1"/>
            </a:lvl3pPr>
            <a:lvl4pPr lvl="3">
              <a:spcBef>
                <a:spcPts val="0"/>
              </a:spcBef>
              <a:spcAft>
                <a:spcPts val="0"/>
              </a:spcAft>
              <a:buSzPts val="1000"/>
              <a:buFont typeface="Hanken Grotesk"/>
              <a:buNone/>
              <a:defRPr b="1"/>
            </a:lvl4pPr>
            <a:lvl5pPr lvl="4">
              <a:spcBef>
                <a:spcPts val="0"/>
              </a:spcBef>
              <a:spcAft>
                <a:spcPts val="0"/>
              </a:spcAft>
              <a:buSzPts val="1000"/>
              <a:buFont typeface="Hanken Grotesk"/>
              <a:buNone/>
              <a:defRPr b="1"/>
            </a:lvl5pPr>
            <a:lvl6pPr lvl="5">
              <a:spcBef>
                <a:spcPts val="0"/>
              </a:spcBef>
              <a:spcAft>
                <a:spcPts val="0"/>
              </a:spcAft>
              <a:buSzPts val="1000"/>
              <a:buFont typeface="Hanken Grotesk"/>
              <a:buNone/>
              <a:defRPr b="1"/>
            </a:lvl6pPr>
            <a:lvl7pPr lvl="6">
              <a:spcBef>
                <a:spcPts val="0"/>
              </a:spcBef>
              <a:spcAft>
                <a:spcPts val="0"/>
              </a:spcAft>
              <a:buSzPts val="1000"/>
              <a:buFont typeface="Hanken Grotesk"/>
              <a:buNone/>
              <a:defRPr b="1"/>
            </a:lvl7pPr>
            <a:lvl8pPr lvl="7">
              <a:spcBef>
                <a:spcPts val="0"/>
              </a:spcBef>
              <a:spcAft>
                <a:spcPts val="0"/>
              </a:spcAft>
              <a:buSzPts val="1000"/>
              <a:buFont typeface="Hanken Grotesk"/>
              <a:buNone/>
              <a:defRPr b="1"/>
            </a:lvl8pPr>
            <a:lvl9pPr lvl="8">
              <a:spcBef>
                <a:spcPts val="0"/>
              </a:spcBef>
              <a:spcAft>
                <a:spcPts val="0"/>
              </a:spcAft>
              <a:buSzPts val="1000"/>
              <a:buFont typeface="Hanken Grotesk"/>
              <a:buNone/>
              <a:defRPr b="1"/>
            </a:lvl9pPr>
          </a:lstStyle>
          <a:p>
            <a:endParaRPr/>
          </a:p>
        </p:txBody>
      </p:sp>
      <p:sp>
        <p:nvSpPr>
          <p:cNvPr id="315" name="Google Shape;315;p26"/>
          <p:cNvSpPr txBox="1">
            <a:spLocks noGrp="1"/>
          </p:cNvSpPr>
          <p:nvPr>
            <p:ph type="subTitle" idx="31"/>
          </p:nvPr>
        </p:nvSpPr>
        <p:spPr>
          <a:xfrm>
            <a:off x="337750" y="2758175"/>
            <a:ext cx="1339200" cy="154800"/>
          </a:xfrm>
          <a:prstGeom prst="rect">
            <a:avLst/>
          </a:prstGeom>
        </p:spPr>
        <p:txBody>
          <a:bodyPr spcFirstLastPara="1" wrap="square" lIns="0" tIns="0" rIns="0" bIns="0" anchor="t" anchorCtr="0">
            <a:normAutofit/>
          </a:bodyPr>
          <a:lstStyle>
            <a:lvl1pPr lvl="0">
              <a:spcBef>
                <a:spcPts val="0"/>
              </a:spcBef>
              <a:spcAft>
                <a:spcPts val="0"/>
              </a:spcAft>
              <a:buClr>
                <a:schemeClr val="dk1"/>
              </a:buClr>
              <a:buSzPts val="1000"/>
              <a:buFont typeface="Hanken Grotesk"/>
              <a:buNone/>
              <a:defRPr b="1"/>
            </a:lvl1pPr>
            <a:lvl2pPr lvl="1">
              <a:spcBef>
                <a:spcPts val="0"/>
              </a:spcBef>
              <a:spcAft>
                <a:spcPts val="0"/>
              </a:spcAft>
              <a:buSzPts val="1000"/>
              <a:buFont typeface="Hanken Grotesk"/>
              <a:buNone/>
              <a:defRPr b="1"/>
            </a:lvl2pPr>
            <a:lvl3pPr lvl="2">
              <a:spcBef>
                <a:spcPts val="0"/>
              </a:spcBef>
              <a:spcAft>
                <a:spcPts val="0"/>
              </a:spcAft>
              <a:buSzPts val="1000"/>
              <a:buFont typeface="Hanken Grotesk"/>
              <a:buNone/>
              <a:defRPr b="1"/>
            </a:lvl3pPr>
            <a:lvl4pPr lvl="3">
              <a:spcBef>
                <a:spcPts val="0"/>
              </a:spcBef>
              <a:spcAft>
                <a:spcPts val="0"/>
              </a:spcAft>
              <a:buSzPts val="1000"/>
              <a:buFont typeface="Hanken Grotesk"/>
              <a:buNone/>
              <a:defRPr b="1"/>
            </a:lvl4pPr>
            <a:lvl5pPr lvl="4">
              <a:spcBef>
                <a:spcPts val="0"/>
              </a:spcBef>
              <a:spcAft>
                <a:spcPts val="0"/>
              </a:spcAft>
              <a:buSzPts val="1000"/>
              <a:buFont typeface="Hanken Grotesk"/>
              <a:buNone/>
              <a:defRPr b="1"/>
            </a:lvl5pPr>
            <a:lvl6pPr lvl="5">
              <a:spcBef>
                <a:spcPts val="0"/>
              </a:spcBef>
              <a:spcAft>
                <a:spcPts val="0"/>
              </a:spcAft>
              <a:buSzPts val="1000"/>
              <a:buFont typeface="Hanken Grotesk"/>
              <a:buNone/>
              <a:defRPr b="1"/>
            </a:lvl6pPr>
            <a:lvl7pPr lvl="6">
              <a:spcBef>
                <a:spcPts val="0"/>
              </a:spcBef>
              <a:spcAft>
                <a:spcPts val="0"/>
              </a:spcAft>
              <a:buSzPts val="1000"/>
              <a:buFont typeface="Hanken Grotesk"/>
              <a:buNone/>
              <a:defRPr b="1"/>
            </a:lvl7pPr>
            <a:lvl8pPr lvl="7">
              <a:spcBef>
                <a:spcPts val="0"/>
              </a:spcBef>
              <a:spcAft>
                <a:spcPts val="0"/>
              </a:spcAft>
              <a:buSzPts val="1000"/>
              <a:buFont typeface="Hanken Grotesk"/>
              <a:buNone/>
              <a:defRPr b="1"/>
            </a:lvl8pPr>
            <a:lvl9pPr lvl="8">
              <a:spcBef>
                <a:spcPts val="0"/>
              </a:spcBef>
              <a:spcAft>
                <a:spcPts val="0"/>
              </a:spcAft>
              <a:buSzPts val="1000"/>
              <a:buFont typeface="Hanken Grotesk"/>
              <a:buNone/>
              <a:defRPr b="1"/>
            </a:lvl9pPr>
          </a:lstStyle>
          <a:p>
            <a:endParaRPr/>
          </a:p>
        </p:txBody>
      </p:sp>
      <p:sp>
        <p:nvSpPr>
          <p:cNvPr id="316" name="Google Shape;316;p26"/>
          <p:cNvSpPr txBox="1">
            <a:spLocks noGrp="1"/>
          </p:cNvSpPr>
          <p:nvPr>
            <p:ph type="subTitle" idx="32"/>
          </p:nvPr>
        </p:nvSpPr>
        <p:spPr>
          <a:xfrm>
            <a:off x="337750" y="2268575"/>
            <a:ext cx="1339200" cy="154800"/>
          </a:xfrm>
          <a:prstGeom prst="rect">
            <a:avLst/>
          </a:prstGeom>
        </p:spPr>
        <p:txBody>
          <a:bodyPr spcFirstLastPara="1" wrap="square" lIns="0" tIns="0" rIns="0" bIns="0" anchor="t" anchorCtr="0">
            <a:normAutofit/>
          </a:bodyPr>
          <a:lstStyle>
            <a:lvl1pPr lvl="0">
              <a:spcBef>
                <a:spcPts val="0"/>
              </a:spcBef>
              <a:spcAft>
                <a:spcPts val="0"/>
              </a:spcAft>
              <a:buClr>
                <a:schemeClr val="dk1"/>
              </a:buClr>
              <a:buSzPts val="1000"/>
              <a:buFont typeface="Hanken Grotesk"/>
              <a:buNone/>
              <a:defRPr b="1"/>
            </a:lvl1pPr>
            <a:lvl2pPr lvl="1">
              <a:spcBef>
                <a:spcPts val="0"/>
              </a:spcBef>
              <a:spcAft>
                <a:spcPts val="0"/>
              </a:spcAft>
              <a:buSzPts val="1000"/>
              <a:buFont typeface="Hanken Grotesk"/>
              <a:buNone/>
              <a:defRPr b="1"/>
            </a:lvl2pPr>
            <a:lvl3pPr lvl="2">
              <a:spcBef>
                <a:spcPts val="0"/>
              </a:spcBef>
              <a:spcAft>
                <a:spcPts val="0"/>
              </a:spcAft>
              <a:buSzPts val="1000"/>
              <a:buFont typeface="Hanken Grotesk"/>
              <a:buNone/>
              <a:defRPr b="1"/>
            </a:lvl3pPr>
            <a:lvl4pPr lvl="3">
              <a:spcBef>
                <a:spcPts val="0"/>
              </a:spcBef>
              <a:spcAft>
                <a:spcPts val="0"/>
              </a:spcAft>
              <a:buSzPts val="1000"/>
              <a:buFont typeface="Hanken Grotesk"/>
              <a:buNone/>
              <a:defRPr b="1"/>
            </a:lvl4pPr>
            <a:lvl5pPr lvl="4">
              <a:spcBef>
                <a:spcPts val="0"/>
              </a:spcBef>
              <a:spcAft>
                <a:spcPts val="0"/>
              </a:spcAft>
              <a:buSzPts val="1000"/>
              <a:buFont typeface="Hanken Grotesk"/>
              <a:buNone/>
              <a:defRPr b="1"/>
            </a:lvl5pPr>
            <a:lvl6pPr lvl="5">
              <a:spcBef>
                <a:spcPts val="0"/>
              </a:spcBef>
              <a:spcAft>
                <a:spcPts val="0"/>
              </a:spcAft>
              <a:buSzPts val="1000"/>
              <a:buFont typeface="Hanken Grotesk"/>
              <a:buNone/>
              <a:defRPr b="1"/>
            </a:lvl6pPr>
            <a:lvl7pPr lvl="6">
              <a:spcBef>
                <a:spcPts val="0"/>
              </a:spcBef>
              <a:spcAft>
                <a:spcPts val="0"/>
              </a:spcAft>
              <a:buSzPts val="1000"/>
              <a:buFont typeface="Hanken Grotesk"/>
              <a:buNone/>
              <a:defRPr b="1"/>
            </a:lvl7pPr>
            <a:lvl8pPr lvl="7">
              <a:spcBef>
                <a:spcPts val="0"/>
              </a:spcBef>
              <a:spcAft>
                <a:spcPts val="0"/>
              </a:spcAft>
              <a:buSzPts val="1000"/>
              <a:buFont typeface="Hanken Grotesk"/>
              <a:buNone/>
              <a:defRPr b="1"/>
            </a:lvl8pPr>
            <a:lvl9pPr lvl="8">
              <a:spcBef>
                <a:spcPts val="0"/>
              </a:spcBef>
              <a:spcAft>
                <a:spcPts val="0"/>
              </a:spcAft>
              <a:buSzPts val="1000"/>
              <a:buFont typeface="Hanken Grotesk"/>
              <a:buNone/>
              <a:defRPr b="1"/>
            </a:lvl9pPr>
          </a:lstStyle>
          <a:p>
            <a:endParaRPr/>
          </a:p>
        </p:txBody>
      </p:sp>
      <p:sp>
        <p:nvSpPr>
          <p:cNvPr id="317" name="Google Shape;317;p26"/>
          <p:cNvSpPr txBox="1">
            <a:spLocks noGrp="1"/>
          </p:cNvSpPr>
          <p:nvPr>
            <p:ph type="title" idx="33"/>
          </p:nvPr>
        </p:nvSpPr>
        <p:spPr>
          <a:xfrm>
            <a:off x="596525" y="753313"/>
            <a:ext cx="7062000" cy="615900"/>
          </a:xfrm>
          <a:prstGeom prst="rect">
            <a:avLst/>
          </a:prstGeom>
        </p:spPr>
        <p:txBody>
          <a:bodyPr spcFirstLastPara="1" wrap="square" lIns="91425" tIns="0" rIns="91425" bIns="91425" anchor="t" anchorCtr="0">
            <a:normAutofit/>
          </a:bodyPr>
          <a:lstStyle>
            <a:lvl1pPr lvl="0">
              <a:spcBef>
                <a:spcPts val="0"/>
              </a:spcBef>
              <a:spcAft>
                <a:spcPts val="0"/>
              </a:spcAft>
              <a:buSzPts val="28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8" name="Google Shape;318;p26"/>
          <p:cNvSpPr txBox="1">
            <a:spLocks noGrp="1"/>
          </p:cNvSpPr>
          <p:nvPr>
            <p:ph type="subTitle" idx="34"/>
          </p:nvPr>
        </p:nvSpPr>
        <p:spPr>
          <a:xfrm>
            <a:off x="1950863" y="1724125"/>
            <a:ext cx="1771200" cy="396000"/>
          </a:xfrm>
          <a:prstGeom prst="rect">
            <a:avLst/>
          </a:prstGeom>
        </p:spPr>
        <p:txBody>
          <a:bodyPr spcFirstLastPara="1" wrap="square" lIns="180000" tIns="90000" rIns="0" bIns="90000" anchor="t" anchorCtr="0">
            <a:normAutofit/>
          </a:bodyPr>
          <a:lstStyle>
            <a:lvl1pPr lvl="0">
              <a:spcBef>
                <a:spcPts val="0"/>
              </a:spcBef>
              <a:spcAft>
                <a:spcPts val="0"/>
              </a:spcAft>
              <a:buClr>
                <a:schemeClr val="dk1"/>
              </a:buClr>
              <a:buSzPts val="1400"/>
              <a:buFont typeface="Hanken Grotesk"/>
              <a:buNone/>
              <a:defRPr sz="1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9" name="Google Shape;319;p26"/>
          <p:cNvSpPr txBox="1">
            <a:spLocks noGrp="1"/>
          </p:cNvSpPr>
          <p:nvPr>
            <p:ph type="subTitle" idx="35"/>
          </p:nvPr>
        </p:nvSpPr>
        <p:spPr>
          <a:xfrm>
            <a:off x="3726825" y="1724125"/>
            <a:ext cx="1771200" cy="396000"/>
          </a:xfrm>
          <a:prstGeom prst="rect">
            <a:avLst/>
          </a:prstGeom>
        </p:spPr>
        <p:txBody>
          <a:bodyPr spcFirstLastPara="1" wrap="square" lIns="180000" tIns="90000" rIns="0" bIns="90000" anchor="t" anchorCtr="0">
            <a:normAutofit/>
          </a:bodyPr>
          <a:lstStyle>
            <a:lvl1pPr lvl="0">
              <a:spcBef>
                <a:spcPts val="0"/>
              </a:spcBef>
              <a:spcAft>
                <a:spcPts val="0"/>
              </a:spcAft>
              <a:buClr>
                <a:schemeClr val="dk1"/>
              </a:buClr>
              <a:buSzPts val="1400"/>
              <a:buFont typeface="Hanken Grotesk"/>
              <a:buNone/>
              <a:defRPr sz="1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0" name="Google Shape;320;p26"/>
          <p:cNvSpPr txBox="1">
            <a:spLocks noGrp="1"/>
          </p:cNvSpPr>
          <p:nvPr>
            <p:ph type="subTitle" idx="36"/>
          </p:nvPr>
        </p:nvSpPr>
        <p:spPr>
          <a:xfrm>
            <a:off x="5503900" y="1724125"/>
            <a:ext cx="1771200" cy="396000"/>
          </a:xfrm>
          <a:prstGeom prst="rect">
            <a:avLst/>
          </a:prstGeom>
        </p:spPr>
        <p:txBody>
          <a:bodyPr spcFirstLastPara="1" wrap="square" lIns="180000" tIns="90000" rIns="0" bIns="90000" anchor="t" anchorCtr="0">
            <a:normAutofit/>
          </a:bodyPr>
          <a:lstStyle>
            <a:lvl1pPr lvl="0">
              <a:spcBef>
                <a:spcPts val="0"/>
              </a:spcBef>
              <a:spcAft>
                <a:spcPts val="0"/>
              </a:spcAft>
              <a:buClr>
                <a:schemeClr val="dk1"/>
              </a:buClr>
              <a:buSzPts val="1400"/>
              <a:buFont typeface="Hanken Grotesk"/>
              <a:buNone/>
              <a:defRPr sz="1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731">
          <p15:clr>
            <a:srgbClr val="E46962"/>
          </p15:clr>
        </p15:guide>
        <p15:guide id="2" orient="horz" pos="2435">
          <p15:clr>
            <a:srgbClr val="E46962"/>
          </p15:clr>
        </p15:guide>
        <p15:guide id="3" orient="horz" pos="1819">
          <p15:clr>
            <a:srgbClr val="E46962"/>
          </p15:clr>
        </p15:guide>
        <p15:guide id="4" orient="horz" pos="2129">
          <p15:clr>
            <a:srgbClr val="E46962"/>
          </p15:clr>
        </p15:guide>
        <p15:guide id="5" orient="horz" pos="1510">
          <p15:clr>
            <a:srgbClr val="E46962"/>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Graphics and folder background">
  <p:cSld name="CUSTOM_1_1">
    <p:spTree>
      <p:nvGrpSpPr>
        <p:cNvPr id="1" name="Shape 321"/>
        <p:cNvGrpSpPr/>
        <p:nvPr/>
      </p:nvGrpSpPr>
      <p:grpSpPr>
        <a:xfrm>
          <a:off x="0" y="0"/>
          <a:ext cx="0" cy="0"/>
          <a:chOff x="0" y="0"/>
          <a:chExt cx="0" cy="0"/>
        </a:xfrm>
      </p:grpSpPr>
      <p:sp>
        <p:nvSpPr>
          <p:cNvPr id="322" name="Google Shape;322;p27"/>
          <p:cNvSpPr/>
          <p:nvPr/>
        </p:nvSpPr>
        <p:spPr>
          <a:xfrm>
            <a:off x="-2450" y="486600"/>
            <a:ext cx="9144000" cy="4656900"/>
          </a:xfrm>
          <a:prstGeom prst="roundRect">
            <a:avLst>
              <a:gd name="adj" fmla="val 0"/>
            </a:avLst>
          </a:prstGeom>
          <a:solidFill>
            <a:schemeClr val="accent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28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323" name="Google Shape;323;p27"/>
          <p:cNvSpPr txBox="1">
            <a:spLocks noGrp="1"/>
          </p:cNvSpPr>
          <p:nvPr>
            <p:ph type="subTitle" idx="1"/>
          </p:nvPr>
        </p:nvSpPr>
        <p:spPr>
          <a:xfrm>
            <a:off x="1314600"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324" name="Google Shape;324;p27"/>
          <p:cNvSpPr txBox="1">
            <a:spLocks noGrp="1"/>
          </p:cNvSpPr>
          <p:nvPr>
            <p:ph type="subTitle" idx="2"/>
          </p:nvPr>
        </p:nvSpPr>
        <p:spPr>
          <a:xfrm>
            <a:off x="4228850"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325" name="Google Shape;325;p27"/>
          <p:cNvSpPr txBox="1">
            <a:spLocks noGrp="1"/>
          </p:cNvSpPr>
          <p:nvPr>
            <p:ph type="subTitle" idx="3"/>
          </p:nvPr>
        </p:nvSpPr>
        <p:spPr>
          <a:xfrm>
            <a:off x="5724100"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326" name="Google Shape;326;p27"/>
          <p:cNvSpPr txBox="1">
            <a:spLocks noGrp="1"/>
          </p:cNvSpPr>
          <p:nvPr>
            <p:ph type="title"/>
          </p:nvPr>
        </p:nvSpPr>
        <p:spPr>
          <a:xfrm>
            <a:off x="2777959" y="131799"/>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a:endParaRPr/>
          </a:p>
        </p:txBody>
      </p:sp>
      <p:sp>
        <p:nvSpPr>
          <p:cNvPr id="327" name="Google Shape;327;p27"/>
          <p:cNvSpPr txBox="1">
            <a:spLocks noGrp="1"/>
          </p:cNvSpPr>
          <p:nvPr>
            <p:ph type="subTitle" idx="4"/>
          </p:nvPr>
        </p:nvSpPr>
        <p:spPr>
          <a:xfrm>
            <a:off x="4617888" y="2276000"/>
            <a:ext cx="4291500" cy="525600"/>
          </a:xfrm>
          <a:prstGeom prst="rect">
            <a:avLst/>
          </a:prstGeom>
        </p:spPr>
        <p:txBody>
          <a:bodyPr spcFirstLastPara="1" wrap="square" lIns="180000" tIns="90000" rIns="180000" bIns="0" anchor="t" anchorCtr="0">
            <a:normAutofit/>
          </a:bodyPr>
          <a:lstStyle>
            <a:lvl1pPr lvl="0">
              <a:spcBef>
                <a:spcPts val="0"/>
              </a:spcBef>
              <a:spcAft>
                <a:spcPts val="0"/>
              </a:spcAft>
              <a:buClr>
                <a:schemeClr val="dk1"/>
              </a:buClr>
              <a:buSzPts val="1600"/>
              <a:buFont typeface="Neuton Light"/>
              <a:buNone/>
              <a:defRPr sz="1600">
                <a:latin typeface="Neuton Light"/>
                <a:ea typeface="Neuton Light"/>
                <a:cs typeface="Neuton Light"/>
                <a:sym typeface="Neuton Light"/>
              </a:defRPr>
            </a:lvl1pPr>
            <a:lvl2pPr lvl="1">
              <a:spcBef>
                <a:spcPts val="0"/>
              </a:spcBef>
              <a:spcAft>
                <a:spcPts val="0"/>
              </a:spcAft>
              <a:buSzPts val="1600"/>
              <a:buFont typeface="Neuton Light"/>
              <a:buNone/>
              <a:defRPr sz="1600">
                <a:latin typeface="Neuton Light"/>
                <a:ea typeface="Neuton Light"/>
                <a:cs typeface="Neuton Light"/>
                <a:sym typeface="Neuton Light"/>
              </a:defRPr>
            </a:lvl2pPr>
            <a:lvl3pPr lvl="2">
              <a:spcBef>
                <a:spcPts val="0"/>
              </a:spcBef>
              <a:spcAft>
                <a:spcPts val="0"/>
              </a:spcAft>
              <a:buSzPts val="1600"/>
              <a:buFont typeface="Neuton Light"/>
              <a:buNone/>
              <a:defRPr sz="1600">
                <a:latin typeface="Neuton Light"/>
                <a:ea typeface="Neuton Light"/>
                <a:cs typeface="Neuton Light"/>
                <a:sym typeface="Neuton Light"/>
              </a:defRPr>
            </a:lvl3pPr>
            <a:lvl4pPr lvl="3">
              <a:spcBef>
                <a:spcPts val="0"/>
              </a:spcBef>
              <a:spcAft>
                <a:spcPts val="0"/>
              </a:spcAft>
              <a:buSzPts val="1600"/>
              <a:buFont typeface="Neuton Light"/>
              <a:buNone/>
              <a:defRPr sz="1600">
                <a:latin typeface="Neuton Light"/>
                <a:ea typeface="Neuton Light"/>
                <a:cs typeface="Neuton Light"/>
                <a:sym typeface="Neuton Light"/>
              </a:defRPr>
            </a:lvl4pPr>
            <a:lvl5pPr lvl="4">
              <a:spcBef>
                <a:spcPts val="0"/>
              </a:spcBef>
              <a:spcAft>
                <a:spcPts val="0"/>
              </a:spcAft>
              <a:buSzPts val="1600"/>
              <a:buFont typeface="Neuton Light"/>
              <a:buNone/>
              <a:defRPr sz="1600">
                <a:latin typeface="Neuton Light"/>
                <a:ea typeface="Neuton Light"/>
                <a:cs typeface="Neuton Light"/>
                <a:sym typeface="Neuton Light"/>
              </a:defRPr>
            </a:lvl5pPr>
            <a:lvl6pPr lvl="5">
              <a:spcBef>
                <a:spcPts val="0"/>
              </a:spcBef>
              <a:spcAft>
                <a:spcPts val="0"/>
              </a:spcAft>
              <a:buSzPts val="1600"/>
              <a:buFont typeface="Neuton Light"/>
              <a:buNone/>
              <a:defRPr sz="1600">
                <a:latin typeface="Neuton Light"/>
                <a:ea typeface="Neuton Light"/>
                <a:cs typeface="Neuton Light"/>
                <a:sym typeface="Neuton Light"/>
              </a:defRPr>
            </a:lvl6pPr>
            <a:lvl7pPr lvl="6">
              <a:spcBef>
                <a:spcPts val="0"/>
              </a:spcBef>
              <a:spcAft>
                <a:spcPts val="0"/>
              </a:spcAft>
              <a:buSzPts val="1600"/>
              <a:buFont typeface="Neuton Light"/>
              <a:buNone/>
              <a:defRPr sz="1600">
                <a:latin typeface="Neuton Light"/>
                <a:ea typeface="Neuton Light"/>
                <a:cs typeface="Neuton Light"/>
                <a:sym typeface="Neuton Light"/>
              </a:defRPr>
            </a:lvl7pPr>
            <a:lvl8pPr lvl="7">
              <a:spcBef>
                <a:spcPts val="0"/>
              </a:spcBef>
              <a:spcAft>
                <a:spcPts val="0"/>
              </a:spcAft>
              <a:buSzPts val="1600"/>
              <a:buFont typeface="Neuton Light"/>
              <a:buNone/>
              <a:defRPr sz="1600">
                <a:latin typeface="Neuton Light"/>
                <a:ea typeface="Neuton Light"/>
                <a:cs typeface="Neuton Light"/>
                <a:sym typeface="Neuton Light"/>
              </a:defRPr>
            </a:lvl8pPr>
            <a:lvl9pPr lvl="8">
              <a:spcBef>
                <a:spcPts val="0"/>
              </a:spcBef>
              <a:spcAft>
                <a:spcPts val="0"/>
              </a:spcAft>
              <a:buSzPts val="1600"/>
              <a:buFont typeface="Neuton Light"/>
              <a:buNone/>
              <a:defRPr sz="1600">
                <a:latin typeface="Neuton Light"/>
                <a:ea typeface="Neuton Light"/>
                <a:cs typeface="Neuton Light"/>
                <a:sym typeface="Neuton Light"/>
              </a:defRPr>
            </a:lvl9pPr>
          </a:lstStyle>
          <a:p>
            <a:endParaRPr/>
          </a:p>
        </p:txBody>
      </p:sp>
      <p:cxnSp>
        <p:nvCxnSpPr>
          <p:cNvPr id="328" name="Google Shape;328;p27"/>
          <p:cNvCxnSpPr/>
          <p:nvPr/>
        </p:nvCxnSpPr>
        <p:spPr>
          <a:xfrm rot="10800000">
            <a:off x="5397992" y="3025650"/>
            <a:ext cx="0" cy="1576800"/>
          </a:xfrm>
          <a:prstGeom prst="straightConnector1">
            <a:avLst/>
          </a:prstGeom>
          <a:noFill/>
          <a:ln w="9525" cap="flat" cmpd="sng">
            <a:solidFill>
              <a:schemeClr val="dk1"/>
            </a:solidFill>
            <a:prstDash val="dot"/>
            <a:round/>
            <a:headEnd type="none" w="sm" len="sm"/>
            <a:tailEnd type="none" w="sm" len="sm"/>
          </a:ln>
        </p:spPr>
      </p:cxnSp>
      <p:cxnSp>
        <p:nvCxnSpPr>
          <p:cNvPr id="329" name="Google Shape;329;p27"/>
          <p:cNvCxnSpPr/>
          <p:nvPr/>
        </p:nvCxnSpPr>
        <p:spPr>
          <a:xfrm rot="10800000">
            <a:off x="6114201" y="3025007"/>
            <a:ext cx="0" cy="1576800"/>
          </a:xfrm>
          <a:prstGeom prst="straightConnector1">
            <a:avLst/>
          </a:prstGeom>
          <a:noFill/>
          <a:ln w="9525" cap="flat" cmpd="sng">
            <a:solidFill>
              <a:schemeClr val="dk1"/>
            </a:solidFill>
            <a:prstDash val="dot"/>
            <a:round/>
            <a:headEnd type="none" w="sm" len="sm"/>
            <a:tailEnd type="none" w="sm" len="sm"/>
          </a:ln>
        </p:spPr>
      </p:cxnSp>
      <p:cxnSp>
        <p:nvCxnSpPr>
          <p:cNvPr id="330" name="Google Shape;330;p27"/>
          <p:cNvCxnSpPr/>
          <p:nvPr/>
        </p:nvCxnSpPr>
        <p:spPr>
          <a:xfrm rot="10800000">
            <a:off x="6816098" y="3025650"/>
            <a:ext cx="0" cy="1576800"/>
          </a:xfrm>
          <a:prstGeom prst="straightConnector1">
            <a:avLst/>
          </a:prstGeom>
          <a:noFill/>
          <a:ln w="9525" cap="flat" cmpd="sng">
            <a:solidFill>
              <a:schemeClr val="dk1"/>
            </a:solidFill>
            <a:prstDash val="dot"/>
            <a:round/>
            <a:headEnd type="none" w="sm" len="sm"/>
            <a:tailEnd type="none" w="sm" len="sm"/>
          </a:ln>
        </p:spPr>
      </p:cxnSp>
      <p:cxnSp>
        <p:nvCxnSpPr>
          <p:cNvPr id="331" name="Google Shape;331;p27"/>
          <p:cNvCxnSpPr/>
          <p:nvPr/>
        </p:nvCxnSpPr>
        <p:spPr>
          <a:xfrm rot="10800000">
            <a:off x="7517325" y="3025650"/>
            <a:ext cx="0" cy="1576800"/>
          </a:xfrm>
          <a:prstGeom prst="straightConnector1">
            <a:avLst/>
          </a:prstGeom>
          <a:noFill/>
          <a:ln w="9525" cap="flat" cmpd="sng">
            <a:solidFill>
              <a:schemeClr val="dk1"/>
            </a:solidFill>
            <a:prstDash val="dot"/>
            <a:round/>
            <a:headEnd type="none" w="sm" len="sm"/>
            <a:tailEnd type="none" w="sm" len="sm"/>
          </a:ln>
        </p:spPr>
      </p:cxnSp>
      <p:cxnSp>
        <p:nvCxnSpPr>
          <p:cNvPr id="332" name="Google Shape;332;p27"/>
          <p:cNvCxnSpPr/>
          <p:nvPr/>
        </p:nvCxnSpPr>
        <p:spPr>
          <a:xfrm rot="10800000">
            <a:off x="8218904" y="3025011"/>
            <a:ext cx="0" cy="1576800"/>
          </a:xfrm>
          <a:prstGeom prst="straightConnector1">
            <a:avLst/>
          </a:prstGeom>
          <a:noFill/>
          <a:ln w="9525" cap="flat" cmpd="sng">
            <a:solidFill>
              <a:schemeClr val="dk1"/>
            </a:solidFill>
            <a:prstDash val="dot"/>
            <a:round/>
            <a:headEnd type="none" w="sm" len="sm"/>
            <a:tailEnd type="none" w="sm" len="sm"/>
          </a:ln>
        </p:spPr>
      </p:cxnSp>
      <p:cxnSp>
        <p:nvCxnSpPr>
          <p:cNvPr id="333" name="Google Shape;333;p27"/>
          <p:cNvCxnSpPr/>
          <p:nvPr/>
        </p:nvCxnSpPr>
        <p:spPr>
          <a:xfrm rot="10800000">
            <a:off x="5043384" y="4397242"/>
            <a:ext cx="3684900" cy="0"/>
          </a:xfrm>
          <a:prstGeom prst="straightConnector1">
            <a:avLst/>
          </a:prstGeom>
          <a:noFill/>
          <a:ln w="9525" cap="flat" cmpd="sng">
            <a:solidFill>
              <a:schemeClr val="dk1"/>
            </a:solidFill>
            <a:prstDash val="dot"/>
            <a:round/>
            <a:headEnd type="none" w="sm" len="sm"/>
            <a:tailEnd type="none" w="sm" len="sm"/>
          </a:ln>
        </p:spPr>
      </p:cxnSp>
      <p:cxnSp>
        <p:nvCxnSpPr>
          <p:cNvPr id="334" name="Google Shape;334;p27"/>
          <p:cNvCxnSpPr/>
          <p:nvPr/>
        </p:nvCxnSpPr>
        <p:spPr>
          <a:xfrm rot="10800000">
            <a:off x="5043384" y="4106948"/>
            <a:ext cx="3684900" cy="0"/>
          </a:xfrm>
          <a:prstGeom prst="straightConnector1">
            <a:avLst/>
          </a:prstGeom>
          <a:noFill/>
          <a:ln w="9525" cap="flat" cmpd="sng">
            <a:solidFill>
              <a:schemeClr val="dk1"/>
            </a:solidFill>
            <a:prstDash val="dot"/>
            <a:round/>
            <a:headEnd type="none" w="sm" len="sm"/>
            <a:tailEnd type="none" w="sm" len="sm"/>
          </a:ln>
        </p:spPr>
      </p:cxnSp>
      <p:cxnSp>
        <p:nvCxnSpPr>
          <p:cNvPr id="335" name="Google Shape;335;p27"/>
          <p:cNvCxnSpPr/>
          <p:nvPr/>
        </p:nvCxnSpPr>
        <p:spPr>
          <a:xfrm rot="10800000">
            <a:off x="5043384" y="3813733"/>
            <a:ext cx="3684900" cy="0"/>
          </a:xfrm>
          <a:prstGeom prst="straightConnector1">
            <a:avLst/>
          </a:prstGeom>
          <a:noFill/>
          <a:ln w="9525" cap="flat" cmpd="sng">
            <a:solidFill>
              <a:schemeClr val="dk1"/>
            </a:solidFill>
            <a:prstDash val="dot"/>
            <a:round/>
            <a:headEnd type="none" w="sm" len="sm"/>
            <a:tailEnd type="none" w="sm" len="sm"/>
          </a:ln>
        </p:spPr>
      </p:cxnSp>
      <p:cxnSp>
        <p:nvCxnSpPr>
          <p:cNvPr id="336" name="Google Shape;336;p27"/>
          <p:cNvCxnSpPr/>
          <p:nvPr/>
        </p:nvCxnSpPr>
        <p:spPr>
          <a:xfrm rot="10800000">
            <a:off x="5043384" y="3521491"/>
            <a:ext cx="3684900" cy="0"/>
          </a:xfrm>
          <a:prstGeom prst="straightConnector1">
            <a:avLst/>
          </a:prstGeom>
          <a:noFill/>
          <a:ln w="9525" cap="flat" cmpd="sng">
            <a:solidFill>
              <a:schemeClr val="dk1"/>
            </a:solidFill>
            <a:prstDash val="dot"/>
            <a:round/>
            <a:headEnd type="none" w="sm" len="sm"/>
            <a:tailEnd type="none" w="sm" len="sm"/>
          </a:ln>
        </p:spPr>
      </p:cxnSp>
      <p:cxnSp>
        <p:nvCxnSpPr>
          <p:cNvPr id="337" name="Google Shape;337;p27"/>
          <p:cNvCxnSpPr/>
          <p:nvPr/>
        </p:nvCxnSpPr>
        <p:spPr>
          <a:xfrm rot="10800000">
            <a:off x="5043384" y="3228574"/>
            <a:ext cx="3684900" cy="0"/>
          </a:xfrm>
          <a:prstGeom prst="straightConnector1">
            <a:avLst/>
          </a:prstGeom>
          <a:noFill/>
          <a:ln w="9525" cap="flat" cmpd="sng">
            <a:solidFill>
              <a:schemeClr val="dk1"/>
            </a:solidFill>
            <a:prstDash val="dot"/>
            <a:round/>
            <a:headEnd type="none" w="sm" len="sm"/>
            <a:tailEnd type="none" w="sm" len="sm"/>
          </a:ln>
        </p:spPr>
      </p:cxnSp>
      <p:cxnSp>
        <p:nvCxnSpPr>
          <p:cNvPr id="338" name="Google Shape;338;p27"/>
          <p:cNvCxnSpPr/>
          <p:nvPr/>
        </p:nvCxnSpPr>
        <p:spPr>
          <a:xfrm rot="10800000">
            <a:off x="5043640" y="4602364"/>
            <a:ext cx="3684900" cy="0"/>
          </a:xfrm>
          <a:prstGeom prst="straightConnector1">
            <a:avLst/>
          </a:prstGeom>
          <a:noFill/>
          <a:ln w="9525" cap="flat" cmpd="sng">
            <a:solidFill>
              <a:schemeClr val="dk1"/>
            </a:solidFill>
            <a:prstDash val="solid"/>
            <a:round/>
            <a:headEnd type="none" w="sm" len="sm"/>
            <a:tailEnd type="none" w="sm" len="sm"/>
          </a:ln>
        </p:spPr>
      </p:cxnSp>
      <p:cxnSp>
        <p:nvCxnSpPr>
          <p:cNvPr id="339" name="Google Shape;339;p27"/>
          <p:cNvCxnSpPr/>
          <p:nvPr/>
        </p:nvCxnSpPr>
        <p:spPr>
          <a:xfrm rot="10800000">
            <a:off x="5043455" y="3022856"/>
            <a:ext cx="0" cy="1582200"/>
          </a:xfrm>
          <a:prstGeom prst="straightConnector1">
            <a:avLst/>
          </a:prstGeom>
          <a:noFill/>
          <a:ln w="9525" cap="flat" cmpd="sng">
            <a:solidFill>
              <a:schemeClr val="dk1"/>
            </a:solidFill>
            <a:prstDash val="solid"/>
            <a:round/>
            <a:headEnd type="none" w="sm" len="sm"/>
            <a:tailEnd type="none" w="sm" len="sm"/>
          </a:ln>
        </p:spPr>
      </p:cxnSp>
      <p:sp>
        <p:nvSpPr>
          <p:cNvPr id="340" name="Google Shape;340;p27"/>
          <p:cNvSpPr txBox="1">
            <a:spLocks noGrp="1"/>
          </p:cNvSpPr>
          <p:nvPr>
            <p:ph type="subTitle" idx="5"/>
          </p:nvPr>
        </p:nvSpPr>
        <p:spPr>
          <a:xfrm>
            <a:off x="392000" y="4601800"/>
            <a:ext cx="916500" cy="1836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41" name="Google Shape;341;p27"/>
          <p:cNvSpPr txBox="1">
            <a:spLocks noGrp="1"/>
          </p:cNvSpPr>
          <p:nvPr>
            <p:ph type="subTitle" idx="6"/>
          </p:nvPr>
        </p:nvSpPr>
        <p:spPr>
          <a:xfrm>
            <a:off x="1390838" y="4601800"/>
            <a:ext cx="916500" cy="1836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42" name="Google Shape;342;p27"/>
          <p:cNvSpPr txBox="1">
            <a:spLocks noGrp="1"/>
          </p:cNvSpPr>
          <p:nvPr>
            <p:ph type="subTitle" idx="7"/>
          </p:nvPr>
        </p:nvSpPr>
        <p:spPr>
          <a:xfrm>
            <a:off x="2389500" y="4602800"/>
            <a:ext cx="903600" cy="1836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43" name="Google Shape;343;p27"/>
          <p:cNvSpPr txBox="1">
            <a:spLocks noGrp="1"/>
          </p:cNvSpPr>
          <p:nvPr>
            <p:ph type="subTitle" idx="8"/>
          </p:nvPr>
        </p:nvSpPr>
        <p:spPr>
          <a:xfrm>
            <a:off x="3388150" y="4601800"/>
            <a:ext cx="960300" cy="1836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44" name="Google Shape;344;p27"/>
          <p:cNvSpPr txBox="1">
            <a:spLocks noGrp="1"/>
          </p:cNvSpPr>
          <p:nvPr>
            <p:ph type="subTitle" idx="9"/>
          </p:nvPr>
        </p:nvSpPr>
        <p:spPr>
          <a:xfrm>
            <a:off x="392025" y="4022425"/>
            <a:ext cx="916500" cy="579600"/>
          </a:xfrm>
          <a:prstGeom prst="rect">
            <a:avLst/>
          </a:prstGeom>
        </p:spPr>
        <p:txBody>
          <a:bodyPr spcFirstLastPara="1" wrap="square" lIns="54000" tIns="0" rIns="0" bIns="0" anchor="b" anchorCtr="0">
            <a:normAutofit/>
          </a:bodyPr>
          <a:lstStyle>
            <a:lvl1pPr lvl="0">
              <a:spcBef>
                <a:spcPts val="0"/>
              </a:spcBef>
              <a:spcAft>
                <a:spcPts val="0"/>
              </a:spcAft>
              <a:buClr>
                <a:schemeClr val="dk1"/>
              </a:buClr>
              <a:buSzPts val="3000"/>
              <a:buFont typeface="Hanken Grotesk Medium"/>
              <a:buNone/>
              <a:defRPr sz="3000">
                <a:latin typeface="Hanken Grotesk Medium"/>
                <a:ea typeface="Hanken Grotesk Medium"/>
                <a:cs typeface="Hanken Grotesk Medium"/>
                <a:sym typeface="Hanken Grotesk Medium"/>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45" name="Google Shape;345;p27"/>
          <p:cNvSpPr txBox="1">
            <a:spLocks noGrp="1"/>
          </p:cNvSpPr>
          <p:nvPr>
            <p:ph type="subTitle" idx="13"/>
          </p:nvPr>
        </p:nvSpPr>
        <p:spPr>
          <a:xfrm>
            <a:off x="1391050" y="3875575"/>
            <a:ext cx="916500" cy="726600"/>
          </a:xfrm>
          <a:prstGeom prst="rect">
            <a:avLst/>
          </a:prstGeom>
        </p:spPr>
        <p:txBody>
          <a:bodyPr spcFirstLastPara="1" wrap="square" lIns="54000" tIns="0" rIns="0" bIns="0" anchor="b" anchorCtr="0">
            <a:normAutofit/>
          </a:bodyPr>
          <a:lstStyle>
            <a:lvl1pPr lvl="0">
              <a:spcBef>
                <a:spcPts val="0"/>
              </a:spcBef>
              <a:spcAft>
                <a:spcPts val="0"/>
              </a:spcAft>
              <a:buClr>
                <a:schemeClr val="dk1"/>
              </a:buClr>
              <a:buSzPts val="3000"/>
              <a:buFont typeface="Hanken Grotesk Medium"/>
              <a:buNone/>
              <a:defRPr sz="3000">
                <a:latin typeface="Hanken Grotesk Medium"/>
                <a:ea typeface="Hanken Grotesk Medium"/>
                <a:cs typeface="Hanken Grotesk Medium"/>
                <a:sym typeface="Hanken Grotesk Medium"/>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46" name="Google Shape;346;p27"/>
          <p:cNvSpPr txBox="1">
            <a:spLocks noGrp="1"/>
          </p:cNvSpPr>
          <p:nvPr>
            <p:ph type="subTitle" idx="14"/>
          </p:nvPr>
        </p:nvSpPr>
        <p:spPr>
          <a:xfrm>
            <a:off x="2390200" y="3875575"/>
            <a:ext cx="916500" cy="726600"/>
          </a:xfrm>
          <a:prstGeom prst="rect">
            <a:avLst/>
          </a:prstGeom>
        </p:spPr>
        <p:txBody>
          <a:bodyPr spcFirstLastPara="1" wrap="square" lIns="54000" tIns="0" rIns="0" bIns="0" anchor="b" anchorCtr="0">
            <a:normAutofit/>
          </a:bodyPr>
          <a:lstStyle>
            <a:lvl1pPr lvl="0">
              <a:spcBef>
                <a:spcPts val="0"/>
              </a:spcBef>
              <a:spcAft>
                <a:spcPts val="0"/>
              </a:spcAft>
              <a:buClr>
                <a:schemeClr val="dk1"/>
              </a:buClr>
              <a:buSzPts val="3000"/>
              <a:buFont typeface="Hanken Grotesk Medium"/>
              <a:buNone/>
              <a:defRPr sz="3000">
                <a:latin typeface="Hanken Grotesk Medium"/>
                <a:ea typeface="Hanken Grotesk Medium"/>
                <a:cs typeface="Hanken Grotesk Medium"/>
                <a:sym typeface="Hanken Grotesk Medium"/>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47" name="Google Shape;347;p27"/>
          <p:cNvSpPr txBox="1">
            <a:spLocks noGrp="1"/>
          </p:cNvSpPr>
          <p:nvPr>
            <p:ph type="subTitle" idx="15"/>
          </p:nvPr>
        </p:nvSpPr>
        <p:spPr>
          <a:xfrm>
            <a:off x="3394525" y="4022425"/>
            <a:ext cx="954000" cy="579600"/>
          </a:xfrm>
          <a:prstGeom prst="rect">
            <a:avLst/>
          </a:prstGeom>
        </p:spPr>
        <p:txBody>
          <a:bodyPr spcFirstLastPara="1" wrap="square" lIns="54000" tIns="0" rIns="0" bIns="0" anchor="b" anchorCtr="0">
            <a:normAutofit/>
          </a:bodyPr>
          <a:lstStyle>
            <a:lvl1pPr lvl="0">
              <a:spcBef>
                <a:spcPts val="0"/>
              </a:spcBef>
              <a:spcAft>
                <a:spcPts val="0"/>
              </a:spcAft>
              <a:buClr>
                <a:schemeClr val="dk1"/>
              </a:buClr>
              <a:buSzPts val="3000"/>
              <a:buFont typeface="Hanken Grotesk Medium"/>
              <a:buNone/>
              <a:defRPr sz="3000">
                <a:latin typeface="Hanken Grotesk Medium"/>
                <a:ea typeface="Hanken Grotesk Medium"/>
                <a:cs typeface="Hanken Grotesk Medium"/>
                <a:sym typeface="Hanken Grotesk Medium"/>
              </a:defRPr>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48" name="Google Shape;348;p27"/>
          <p:cNvSpPr txBox="1">
            <a:spLocks noGrp="1"/>
          </p:cNvSpPr>
          <p:nvPr>
            <p:ph type="subTitle" idx="16"/>
          </p:nvPr>
        </p:nvSpPr>
        <p:spPr>
          <a:xfrm>
            <a:off x="227625" y="2276000"/>
            <a:ext cx="4291500" cy="525600"/>
          </a:xfrm>
          <a:prstGeom prst="rect">
            <a:avLst/>
          </a:prstGeom>
        </p:spPr>
        <p:txBody>
          <a:bodyPr spcFirstLastPara="1" wrap="square" lIns="180000" tIns="90000" rIns="180000" bIns="0" anchor="t" anchorCtr="0">
            <a:normAutofit/>
          </a:bodyPr>
          <a:lstStyle>
            <a:lvl1pPr lvl="0">
              <a:spcBef>
                <a:spcPts val="0"/>
              </a:spcBef>
              <a:spcAft>
                <a:spcPts val="0"/>
              </a:spcAft>
              <a:buClr>
                <a:schemeClr val="dk1"/>
              </a:buClr>
              <a:buSzPts val="1600"/>
              <a:buFont typeface="Neuton Light"/>
              <a:buNone/>
              <a:defRPr sz="1600">
                <a:latin typeface="Neuton Light"/>
                <a:ea typeface="Neuton Light"/>
                <a:cs typeface="Neuton Light"/>
                <a:sym typeface="Neuton Light"/>
              </a:defRPr>
            </a:lvl1pPr>
            <a:lvl2pPr lvl="1">
              <a:spcBef>
                <a:spcPts val="0"/>
              </a:spcBef>
              <a:spcAft>
                <a:spcPts val="0"/>
              </a:spcAft>
              <a:buSzPts val="1600"/>
              <a:buFont typeface="Neuton Light"/>
              <a:buNone/>
              <a:defRPr sz="1600">
                <a:latin typeface="Neuton Light"/>
                <a:ea typeface="Neuton Light"/>
                <a:cs typeface="Neuton Light"/>
                <a:sym typeface="Neuton Light"/>
              </a:defRPr>
            </a:lvl2pPr>
            <a:lvl3pPr lvl="2">
              <a:spcBef>
                <a:spcPts val="0"/>
              </a:spcBef>
              <a:spcAft>
                <a:spcPts val="0"/>
              </a:spcAft>
              <a:buSzPts val="1600"/>
              <a:buFont typeface="Neuton Light"/>
              <a:buNone/>
              <a:defRPr sz="1600">
                <a:latin typeface="Neuton Light"/>
                <a:ea typeface="Neuton Light"/>
                <a:cs typeface="Neuton Light"/>
                <a:sym typeface="Neuton Light"/>
              </a:defRPr>
            </a:lvl3pPr>
            <a:lvl4pPr lvl="3">
              <a:spcBef>
                <a:spcPts val="0"/>
              </a:spcBef>
              <a:spcAft>
                <a:spcPts val="0"/>
              </a:spcAft>
              <a:buSzPts val="1600"/>
              <a:buFont typeface="Neuton Light"/>
              <a:buNone/>
              <a:defRPr sz="1600">
                <a:latin typeface="Neuton Light"/>
                <a:ea typeface="Neuton Light"/>
                <a:cs typeface="Neuton Light"/>
                <a:sym typeface="Neuton Light"/>
              </a:defRPr>
            </a:lvl4pPr>
            <a:lvl5pPr lvl="4">
              <a:spcBef>
                <a:spcPts val="0"/>
              </a:spcBef>
              <a:spcAft>
                <a:spcPts val="0"/>
              </a:spcAft>
              <a:buSzPts val="1600"/>
              <a:buFont typeface="Neuton Light"/>
              <a:buNone/>
              <a:defRPr sz="1600">
                <a:latin typeface="Neuton Light"/>
                <a:ea typeface="Neuton Light"/>
                <a:cs typeface="Neuton Light"/>
                <a:sym typeface="Neuton Light"/>
              </a:defRPr>
            </a:lvl5pPr>
            <a:lvl6pPr lvl="5">
              <a:spcBef>
                <a:spcPts val="0"/>
              </a:spcBef>
              <a:spcAft>
                <a:spcPts val="0"/>
              </a:spcAft>
              <a:buSzPts val="1600"/>
              <a:buFont typeface="Neuton Light"/>
              <a:buNone/>
              <a:defRPr sz="1600">
                <a:latin typeface="Neuton Light"/>
                <a:ea typeface="Neuton Light"/>
                <a:cs typeface="Neuton Light"/>
                <a:sym typeface="Neuton Light"/>
              </a:defRPr>
            </a:lvl6pPr>
            <a:lvl7pPr lvl="6">
              <a:spcBef>
                <a:spcPts val="0"/>
              </a:spcBef>
              <a:spcAft>
                <a:spcPts val="0"/>
              </a:spcAft>
              <a:buSzPts val="1600"/>
              <a:buFont typeface="Neuton Light"/>
              <a:buNone/>
              <a:defRPr sz="1600">
                <a:latin typeface="Neuton Light"/>
                <a:ea typeface="Neuton Light"/>
                <a:cs typeface="Neuton Light"/>
                <a:sym typeface="Neuton Light"/>
              </a:defRPr>
            </a:lvl7pPr>
            <a:lvl8pPr lvl="7">
              <a:spcBef>
                <a:spcPts val="0"/>
              </a:spcBef>
              <a:spcAft>
                <a:spcPts val="0"/>
              </a:spcAft>
              <a:buSzPts val="1600"/>
              <a:buFont typeface="Neuton Light"/>
              <a:buNone/>
              <a:defRPr sz="1600">
                <a:latin typeface="Neuton Light"/>
                <a:ea typeface="Neuton Light"/>
                <a:cs typeface="Neuton Light"/>
                <a:sym typeface="Neuton Light"/>
              </a:defRPr>
            </a:lvl8pPr>
            <a:lvl9pPr lvl="8">
              <a:spcBef>
                <a:spcPts val="0"/>
              </a:spcBef>
              <a:spcAft>
                <a:spcPts val="0"/>
              </a:spcAft>
              <a:buSzPts val="1600"/>
              <a:buFont typeface="Neuton Light"/>
              <a:buNone/>
              <a:defRPr sz="1600">
                <a:latin typeface="Neuton Light"/>
                <a:ea typeface="Neuton Light"/>
                <a:cs typeface="Neuton Light"/>
                <a:sym typeface="Neuton Light"/>
              </a:defRPr>
            </a:lvl9pPr>
          </a:lstStyle>
          <a:p>
            <a:endParaRPr/>
          </a:p>
        </p:txBody>
      </p:sp>
      <p:sp>
        <p:nvSpPr>
          <p:cNvPr id="349" name="Google Shape;349;p27"/>
          <p:cNvSpPr txBox="1">
            <a:spLocks noGrp="1"/>
          </p:cNvSpPr>
          <p:nvPr>
            <p:ph type="subTitle" idx="17"/>
          </p:nvPr>
        </p:nvSpPr>
        <p:spPr>
          <a:xfrm>
            <a:off x="5401957" y="4602450"/>
            <a:ext cx="507600" cy="1836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50" name="Google Shape;350;p27"/>
          <p:cNvSpPr txBox="1">
            <a:spLocks noGrp="1"/>
          </p:cNvSpPr>
          <p:nvPr>
            <p:ph type="subTitle" idx="18"/>
          </p:nvPr>
        </p:nvSpPr>
        <p:spPr>
          <a:xfrm>
            <a:off x="6104132" y="4602450"/>
            <a:ext cx="507600" cy="1836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51" name="Google Shape;351;p27"/>
          <p:cNvSpPr txBox="1">
            <a:spLocks noGrp="1"/>
          </p:cNvSpPr>
          <p:nvPr>
            <p:ph type="subTitle" idx="19"/>
          </p:nvPr>
        </p:nvSpPr>
        <p:spPr>
          <a:xfrm>
            <a:off x="6811663" y="4602450"/>
            <a:ext cx="507600" cy="1836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52" name="Google Shape;352;p27"/>
          <p:cNvSpPr txBox="1">
            <a:spLocks noGrp="1"/>
          </p:cNvSpPr>
          <p:nvPr>
            <p:ph type="subTitle" idx="20"/>
          </p:nvPr>
        </p:nvSpPr>
        <p:spPr>
          <a:xfrm>
            <a:off x="8220182" y="4602450"/>
            <a:ext cx="507600" cy="1836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53" name="Google Shape;353;p27"/>
          <p:cNvSpPr txBox="1">
            <a:spLocks noGrp="1"/>
          </p:cNvSpPr>
          <p:nvPr>
            <p:ph type="subTitle" idx="21"/>
          </p:nvPr>
        </p:nvSpPr>
        <p:spPr>
          <a:xfrm>
            <a:off x="7516525" y="4602450"/>
            <a:ext cx="507600" cy="1836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54" name="Google Shape;354;p27"/>
          <p:cNvSpPr txBox="1">
            <a:spLocks noGrp="1"/>
          </p:cNvSpPr>
          <p:nvPr>
            <p:ph type="subTitle" idx="22"/>
          </p:nvPr>
        </p:nvSpPr>
        <p:spPr>
          <a:xfrm>
            <a:off x="4695907" y="4059350"/>
            <a:ext cx="309600" cy="93600"/>
          </a:xfrm>
          <a:prstGeom prst="rect">
            <a:avLst/>
          </a:prstGeom>
        </p:spPr>
        <p:txBody>
          <a:bodyPr spcFirstLastPara="1" wrap="square" lIns="0" tIns="0" rIns="0" bIns="0" anchor="t" anchorCtr="0">
            <a:normAutofit/>
          </a:bodyPr>
          <a:lstStyle>
            <a:lvl1pPr lvl="0" algn="r">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55" name="Google Shape;355;p27"/>
          <p:cNvSpPr txBox="1">
            <a:spLocks noGrp="1"/>
          </p:cNvSpPr>
          <p:nvPr>
            <p:ph type="subTitle" idx="23"/>
          </p:nvPr>
        </p:nvSpPr>
        <p:spPr>
          <a:xfrm>
            <a:off x="4695907" y="4358875"/>
            <a:ext cx="309600" cy="93600"/>
          </a:xfrm>
          <a:prstGeom prst="rect">
            <a:avLst/>
          </a:prstGeom>
        </p:spPr>
        <p:txBody>
          <a:bodyPr spcFirstLastPara="1" wrap="square" lIns="0" tIns="0" rIns="0" bIns="0" anchor="t" anchorCtr="0">
            <a:normAutofit/>
          </a:bodyPr>
          <a:lstStyle>
            <a:lvl1pPr lvl="0" algn="r">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56" name="Google Shape;356;p27"/>
          <p:cNvSpPr txBox="1">
            <a:spLocks noGrp="1"/>
          </p:cNvSpPr>
          <p:nvPr>
            <p:ph type="subTitle" idx="24"/>
          </p:nvPr>
        </p:nvSpPr>
        <p:spPr>
          <a:xfrm>
            <a:off x="4695907" y="3474700"/>
            <a:ext cx="309600" cy="93600"/>
          </a:xfrm>
          <a:prstGeom prst="rect">
            <a:avLst/>
          </a:prstGeom>
        </p:spPr>
        <p:txBody>
          <a:bodyPr spcFirstLastPara="1" wrap="square" lIns="0" tIns="0" rIns="0" bIns="0" anchor="t" anchorCtr="0">
            <a:normAutofit/>
          </a:bodyPr>
          <a:lstStyle>
            <a:lvl1pPr lvl="0" algn="r">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57" name="Google Shape;357;p27"/>
          <p:cNvSpPr txBox="1">
            <a:spLocks noGrp="1"/>
          </p:cNvSpPr>
          <p:nvPr>
            <p:ph type="subTitle" idx="25"/>
          </p:nvPr>
        </p:nvSpPr>
        <p:spPr>
          <a:xfrm>
            <a:off x="4695907" y="3777850"/>
            <a:ext cx="309600" cy="93600"/>
          </a:xfrm>
          <a:prstGeom prst="rect">
            <a:avLst/>
          </a:prstGeom>
        </p:spPr>
        <p:txBody>
          <a:bodyPr spcFirstLastPara="1" wrap="square" lIns="0" tIns="0" rIns="0" bIns="0" anchor="t" anchorCtr="0">
            <a:normAutofit/>
          </a:bodyPr>
          <a:lstStyle>
            <a:lvl1pPr lvl="0" algn="r">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58" name="Google Shape;358;p27"/>
          <p:cNvSpPr txBox="1">
            <a:spLocks noGrp="1"/>
          </p:cNvSpPr>
          <p:nvPr>
            <p:ph type="subTitle" idx="26"/>
          </p:nvPr>
        </p:nvSpPr>
        <p:spPr>
          <a:xfrm>
            <a:off x="4695907" y="3181775"/>
            <a:ext cx="309600" cy="93600"/>
          </a:xfrm>
          <a:prstGeom prst="rect">
            <a:avLst/>
          </a:prstGeom>
        </p:spPr>
        <p:txBody>
          <a:bodyPr spcFirstLastPara="1" wrap="square" lIns="0" tIns="0" rIns="0" bIns="0" anchor="t" anchorCtr="0">
            <a:normAutofit/>
          </a:bodyPr>
          <a:lstStyle>
            <a:lvl1pPr lvl="0" algn="r">
              <a:spcBef>
                <a:spcPts val="0"/>
              </a:spcBef>
              <a:spcAft>
                <a:spcPts val="0"/>
              </a:spcAft>
              <a:buClr>
                <a:schemeClr val="dk1"/>
              </a:buClr>
              <a:buSzPts val="800"/>
              <a:buFont typeface="Hanken Grotesk"/>
              <a:buNone/>
              <a:defRPr sz="800"/>
            </a:lvl1pPr>
            <a:lvl2pPr lvl="1">
              <a:spcBef>
                <a:spcPts val="0"/>
              </a:spcBef>
              <a:spcAft>
                <a:spcPts val="0"/>
              </a:spcAft>
              <a:buSzPts val="800"/>
              <a:buNone/>
              <a:defRPr sz="800"/>
            </a:lvl2pPr>
            <a:lvl3pPr lvl="2">
              <a:spcBef>
                <a:spcPts val="0"/>
              </a:spcBef>
              <a:spcAft>
                <a:spcPts val="0"/>
              </a:spcAft>
              <a:buSzPts val="800"/>
              <a:buNone/>
              <a:defRPr sz="800"/>
            </a:lvl3pPr>
            <a:lvl4pPr lvl="3">
              <a:spcBef>
                <a:spcPts val="0"/>
              </a:spcBef>
              <a:spcAft>
                <a:spcPts val="0"/>
              </a:spcAft>
              <a:buSzPts val="800"/>
              <a:buNone/>
              <a:defRPr sz="800"/>
            </a:lvl4pPr>
            <a:lvl5pPr lvl="4">
              <a:spcBef>
                <a:spcPts val="0"/>
              </a:spcBef>
              <a:spcAft>
                <a:spcPts val="0"/>
              </a:spcAft>
              <a:buSzPts val="800"/>
              <a:buNone/>
              <a:defRPr sz="800"/>
            </a:lvl5pPr>
            <a:lvl6pPr lvl="5">
              <a:spcBef>
                <a:spcPts val="0"/>
              </a:spcBef>
              <a:spcAft>
                <a:spcPts val="0"/>
              </a:spcAft>
              <a:buSzPts val="800"/>
              <a:buNone/>
              <a:defRPr sz="800"/>
            </a:lvl6pPr>
            <a:lvl7pPr lvl="6">
              <a:spcBef>
                <a:spcPts val="0"/>
              </a:spcBef>
              <a:spcAft>
                <a:spcPts val="0"/>
              </a:spcAft>
              <a:buSzPts val="800"/>
              <a:buNone/>
              <a:defRPr sz="800"/>
            </a:lvl7pPr>
            <a:lvl8pPr lvl="7">
              <a:spcBef>
                <a:spcPts val="0"/>
              </a:spcBef>
              <a:spcAft>
                <a:spcPts val="0"/>
              </a:spcAft>
              <a:buSzPts val="800"/>
              <a:buNone/>
              <a:defRPr sz="800"/>
            </a:lvl8pPr>
            <a:lvl9pPr lvl="8">
              <a:spcBef>
                <a:spcPts val="0"/>
              </a:spcBef>
              <a:spcAft>
                <a:spcPts val="0"/>
              </a:spcAft>
              <a:buSzPts val="800"/>
              <a:buNone/>
              <a:defRPr sz="800"/>
            </a:lvl9pPr>
          </a:lstStyle>
          <a:p>
            <a:endParaRPr/>
          </a:p>
        </p:txBody>
      </p:sp>
      <p:sp>
        <p:nvSpPr>
          <p:cNvPr id="359" name="Google Shape;359;p27"/>
          <p:cNvSpPr txBox="1">
            <a:spLocks noGrp="1"/>
          </p:cNvSpPr>
          <p:nvPr>
            <p:ph type="title" idx="27"/>
          </p:nvPr>
        </p:nvSpPr>
        <p:spPr>
          <a:xfrm>
            <a:off x="593775" y="707062"/>
            <a:ext cx="7196400" cy="615900"/>
          </a:xfrm>
          <a:prstGeom prst="rect">
            <a:avLst/>
          </a:prstGeom>
        </p:spPr>
        <p:txBody>
          <a:bodyPr spcFirstLastPara="1" wrap="square" lIns="0" tIns="0" rIns="0" bIns="91425" anchor="t" anchorCtr="0">
            <a:no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lumns 2">
  <p:cSld name="CUSTOM_7_1_1_1_1_1_1_1_1_1_1_1_1_1_1_1_1_9">
    <p:spTree>
      <p:nvGrpSpPr>
        <p:cNvPr id="1" name="Shape 360"/>
        <p:cNvGrpSpPr/>
        <p:nvPr/>
      </p:nvGrpSpPr>
      <p:grpSpPr>
        <a:xfrm>
          <a:off x="0" y="0"/>
          <a:ext cx="0" cy="0"/>
          <a:chOff x="0" y="0"/>
          <a:chExt cx="0" cy="0"/>
        </a:xfrm>
      </p:grpSpPr>
      <p:sp>
        <p:nvSpPr>
          <p:cNvPr id="361" name="Google Shape;361;p28"/>
          <p:cNvSpPr txBox="1">
            <a:spLocks noGrp="1"/>
          </p:cNvSpPr>
          <p:nvPr>
            <p:ph type="title"/>
          </p:nvPr>
        </p:nvSpPr>
        <p:spPr>
          <a:xfrm>
            <a:off x="2121700" y="637675"/>
            <a:ext cx="360000" cy="360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1pPr>
            <a:lvl2pPr lvl="1"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2pPr>
            <a:lvl3pPr lvl="2"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3pPr>
            <a:lvl4pPr lvl="3"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4pPr>
            <a:lvl5pPr lvl="4"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5pPr>
            <a:lvl6pPr lvl="5"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6pPr>
            <a:lvl7pPr lvl="6"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7pPr>
            <a:lvl8pPr lvl="7"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8pPr>
            <a:lvl9pPr lvl="8"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9pPr>
          </a:lstStyle>
          <a:p>
            <a:endParaRPr/>
          </a:p>
        </p:txBody>
      </p:sp>
      <p:sp>
        <p:nvSpPr>
          <p:cNvPr id="362" name="Google Shape;362;p28"/>
          <p:cNvSpPr txBox="1">
            <a:spLocks noGrp="1"/>
          </p:cNvSpPr>
          <p:nvPr>
            <p:ph type="title" idx="2"/>
          </p:nvPr>
        </p:nvSpPr>
        <p:spPr>
          <a:xfrm>
            <a:off x="3899225" y="637675"/>
            <a:ext cx="360000" cy="360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1pPr>
            <a:lvl2pPr lvl="1"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2pPr>
            <a:lvl3pPr lvl="2"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3pPr>
            <a:lvl4pPr lvl="3"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4pPr>
            <a:lvl5pPr lvl="4"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5pPr>
            <a:lvl6pPr lvl="5"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6pPr>
            <a:lvl7pPr lvl="6"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7pPr>
            <a:lvl8pPr lvl="7"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8pPr>
            <a:lvl9pPr lvl="8"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9pPr>
          </a:lstStyle>
          <a:p>
            <a:endParaRPr/>
          </a:p>
        </p:txBody>
      </p:sp>
      <p:sp>
        <p:nvSpPr>
          <p:cNvPr id="363" name="Google Shape;363;p28"/>
          <p:cNvSpPr txBox="1">
            <a:spLocks noGrp="1"/>
          </p:cNvSpPr>
          <p:nvPr>
            <p:ph type="title" idx="3"/>
          </p:nvPr>
        </p:nvSpPr>
        <p:spPr>
          <a:xfrm>
            <a:off x="5676475" y="637675"/>
            <a:ext cx="360000" cy="360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1pPr>
            <a:lvl2pPr lvl="1"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2pPr>
            <a:lvl3pPr lvl="2"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3pPr>
            <a:lvl4pPr lvl="3"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4pPr>
            <a:lvl5pPr lvl="4"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5pPr>
            <a:lvl6pPr lvl="5"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6pPr>
            <a:lvl7pPr lvl="6"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7pPr>
            <a:lvl8pPr lvl="7"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8pPr>
            <a:lvl9pPr lvl="8"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9pPr>
          </a:lstStyle>
          <a:p>
            <a:endParaRPr/>
          </a:p>
        </p:txBody>
      </p:sp>
      <p:sp>
        <p:nvSpPr>
          <p:cNvPr id="364" name="Google Shape;364;p28"/>
          <p:cNvSpPr txBox="1">
            <a:spLocks noGrp="1"/>
          </p:cNvSpPr>
          <p:nvPr>
            <p:ph type="title" idx="4"/>
          </p:nvPr>
        </p:nvSpPr>
        <p:spPr>
          <a:xfrm>
            <a:off x="7453725" y="637675"/>
            <a:ext cx="360000" cy="360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1pPr>
            <a:lvl2pPr lvl="1"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2pPr>
            <a:lvl3pPr lvl="2"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3pPr>
            <a:lvl4pPr lvl="3"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4pPr>
            <a:lvl5pPr lvl="4"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5pPr>
            <a:lvl6pPr lvl="5"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6pPr>
            <a:lvl7pPr lvl="6"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7pPr>
            <a:lvl8pPr lvl="7"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8pPr>
            <a:lvl9pPr lvl="8"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9pPr>
          </a:lstStyle>
          <a:p>
            <a:endParaRPr/>
          </a:p>
        </p:txBody>
      </p:sp>
      <p:sp>
        <p:nvSpPr>
          <p:cNvPr id="365" name="Google Shape;365;p28"/>
          <p:cNvSpPr txBox="1">
            <a:spLocks noGrp="1"/>
          </p:cNvSpPr>
          <p:nvPr>
            <p:ph type="title" idx="5"/>
          </p:nvPr>
        </p:nvSpPr>
        <p:spPr>
          <a:xfrm>
            <a:off x="341975" y="637675"/>
            <a:ext cx="360000" cy="360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1pPr>
            <a:lvl2pPr lvl="1"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2pPr>
            <a:lvl3pPr lvl="2"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3pPr>
            <a:lvl4pPr lvl="3"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4pPr>
            <a:lvl5pPr lvl="4"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5pPr>
            <a:lvl6pPr lvl="5"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6pPr>
            <a:lvl7pPr lvl="6"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7pPr>
            <a:lvl8pPr lvl="7"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8pPr>
            <a:lvl9pPr lvl="8" algn="ctr">
              <a:lnSpc>
                <a:spcPct val="115000"/>
              </a:lnSpc>
              <a:spcBef>
                <a:spcPts val="0"/>
              </a:spcBef>
              <a:spcAft>
                <a:spcPts val="0"/>
              </a:spcAft>
              <a:buClr>
                <a:schemeClr val="lt1"/>
              </a:buClr>
              <a:buSzPts val="2800"/>
              <a:buNone/>
              <a:defRPr sz="1600">
                <a:solidFill>
                  <a:schemeClr val="lt1"/>
                </a:solidFill>
                <a:latin typeface="Hanken Grotesk"/>
                <a:ea typeface="Hanken Grotesk"/>
                <a:cs typeface="Hanken Grotesk"/>
                <a:sym typeface="Hanken Grotesk"/>
              </a:defRPr>
            </a:lvl9pPr>
          </a:lstStyle>
          <a:p>
            <a:endParaRPr/>
          </a:p>
        </p:txBody>
      </p:sp>
      <p:sp>
        <p:nvSpPr>
          <p:cNvPr id="366" name="Google Shape;366;p28"/>
          <p:cNvSpPr txBox="1">
            <a:spLocks noGrp="1"/>
          </p:cNvSpPr>
          <p:nvPr>
            <p:ph type="title" idx="6"/>
          </p:nvPr>
        </p:nvSpPr>
        <p:spPr>
          <a:xfrm>
            <a:off x="2184250" y="1183050"/>
            <a:ext cx="1440300" cy="252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367" name="Google Shape;367;p28"/>
          <p:cNvSpPr txBox="1">
            <a:spLocks noGrp="1"/>
          </p:cNvSpPr>
          <p:nvPr>
            <p:ph type="title" idx="7"/>
          </p:nvPr>
        </p:nvSpPr>
        <p:spPr>
          <a:xfrm>
            <a:off x="3962263" y="1183050"/>
            <a:ext cx="1440300" cy="252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368" name="Google Shape;368;p28"/>
          <p:cNvSpPr txBox="1">
            <a:spLocks noGrp="1"/>
          </p:cNvSpPr>
          <p:nvPr>
            <p:ph type="title" idx="8"/>
          </p:nvPr>
        </p:nvSpPr>
        <p:spPr>
          <a:xfrm>
            <a:off x="406525" y="1183050"/>
            <a:ext cx="1440300" cy="252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369" name="Google Shape;369;p28"/>
          <p:cNvSpPr txBox="1">
            <a:spLocks noGrp="1"/>
          </p:cNvSpPr>
          <p:nvPr>
            <p:ph type="title" idx="9"/>
          </p:nvPr>
        </p:nvSpPr>
        <p:spPr>
          <a:xfrm>
            <a:off x="5729600" y="1183050"/>
            <a:ext cx="1440300" cy="252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370" name="Google Shape;370;p28"/>
          <p:cNvSpPr txBox="1">
            <a:spLocks noGrp="1"/>
          </p:cNvSpPr>
          <p:nvPr>
            <p:ph type="title" idx="13"/>
          </p:nvPr>
        </p:nvSpPr>
        <p:spPr>
          <a:xfrm>
            <a:off x="7518138" y="1183050"/>
            <a:ext cx="1440300" cy="252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371" name="Google Shape;371;p28"/>
          <p:cNvSpPr txBox="1">
            <a:spLocks noGrp="1"/>
          </p:cNvSpPr>
          <p:nvPr>
            <p:ph type="body" idx="1"/>
          </p:nvPr>
        </p:nvSpPr>
        <p:spPr>
          <a:xfrm>
            <a:off x="223881" y="3318500"/>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72" name="Google Shape;372;p28"/>
          <p:cNvSpPr txBox="1">
            <a:spLocks noGrp="1"/>
          </p:cNvSpPr>
          <p:nvPr>
            <p:ph type="body" idx="14"/>
          </p:nvPr>
        </p:nvSpPr>
        <p:spPr>
          <a:xfrm>
            <a:off x="2004019" y="3316400"/>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73" name="Google Shape;373;p28"/>
          <p:cNvSpPr txBox="1">
            <a:spLocks noGrp="1"/>
          </p:cNvSpPr>
          <p:nvPr>
            <p:ph type="body" idx="15"/>
          </p:nvPr>
        </p:nvSpPr>
        <p:spPr>
          <a:xfrm>
            <a:off x="3781781" y="3317450"/>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74" name="Google Shape;374;p28"/>
          <p:cNvSpPr txBox="1">
            <a:spLocks noGrp="1"/>
          </p:cNvSpPr>
          <p:nvPr>
            <p:ph type="body" idx="16"/>
          </p:nvPr>
        </p:nvSpPr>
        <p:spPr>
          <a:xfrm>
            <a:off x="5559956" y="3315350"/>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75" name="Google Shape;375;p28"/>
          <p:cNvSpPr txBox="1">
            <a:spLocks noGrp="1"/>
          </p:cNvSpPr>
          <p:nvPr>
            <p:ph type="body" idx="17"/>
          </p:nvPr>
        </p:nvSpPr>
        <p:spPr>
          <a:xfrm>
            <a:off x="7341056" y="3315350"/>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76" name="Google Shape;376;p28"/>
          <p:cNvSpPr txBox="1">
            <a:spLocks noGrp="1"/>
          </p:cNvSpPr>
          <p:nvPr>
            <p:ph type="body" idx="18"/>
          </p:nvPr>
        </p:nvSpPr>
        <p:spPr>
          <a:xfrm>
            <a:off x="223881" y="4143425"/>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77" name="Google Shape;377;p28"/>
          <p:cNvSpPr txBox="1">
            <a:spLocks noGrp="1"/>
          </p:cNvSpPr>
          <p:nvPr>
            <p:ph type="body" idx="19"/>
          </p:nvPr>
        </p:nvSpPr>
        <p:spPr>
          <a:xfrm>
            <a:off x="2004019" y="4143425"/>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78" name="Google Shape;378;p28"/>
          <p:cNvSpPr txBox="1">
            <a:spLocks noGrp="1"/>
          </p:cNvSpPr>
          <p:nvPr>
            <p:ph type="body" idx="20"/>
          </p:nvPr>
        </p:nvSpPr>
        <p:spPr>
          <a:xfrm>
            <a:off x="3781781" y="4143425"/>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79" name="Google Shape;379;p28"/>
          <p:cNvSpPr txBox="1">
            <a:spLocks noGrp="1"/>
          </p:cNvSpPr>
          <p:nvPr>
            <p:ph type="body" idx="21"/>
          </p:nvPr>
        </p:nvSpPr>
        <p:spPr>
          <a:xfrm>
            <a:off x="5559956" y="4143425"/>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80" name="Google Shape;380;p28"/>
          <p:cNvSpPr txBox="1">
            <a:spLocks noGrp="1"/>
          </p:cNvSpPr>
          <p:nvPr>
            <p:ph type="body" idx="22"/>
          </p:nvPr>
        </p:nvSpPr>
        <p:spPr>
          <a:xfrm>
            <a:off x="7341056" y="4143425"/>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81" name="Google Shape;381;p28"/>
          <p:cNvSpPr txBox="1">
            <a:spLocks noGrp="1"/>
          </p:cNvSpPr>
          <p:nvPr>
            <p:ph type="title" idx="23"/>
          </p:nvPr>
        </p:nvSpPr>
        <p:spPr>
          <a:xfrm>
            <a:off x="3782413" y="1925063"/>
            <a:ext cx="1778700" cy="651900"/>
          </a:xfrm>
          <a:prstGeom prst="rect">
            <a:avLst/>
          </a:prstGeom>
        </p:spPr>
        <p:txBody>
          <a:bodyPr spcFirstLastPara="1" wrap="square" lIns="108000" tIns="0" rIns="108000" bIns="54000" anchor="t" anchorCtr="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a:endParaRPr/>
          </a:p>
        </p:txBody>
      </p:sp>
      <p:sp>
        <p:nvSpPr>
          <p:cNvPr id="382" name="Google Shape;382;p28"/>
          <p:cNvSpPr txBox="1">
            <a:spLocks noGrp="1"/>
          </p:cNvSpPr>
          <p:nvPr>
            <p:ph type="title" idx="24"/>
          </p:nvPr>
        </p:nvSpPr>
        <p:spPr>
          <a:xfrm>
            <a:off x="2004613" y="1924013"/>
            <a:ext cx="1778700" cy="651900"/>
          </a:xfrm>
          <a:prstGeom prst="rect">
            <a:avLst/>
          </a:prstGeom>
        </p:spPr>
        <p:txBody>
          <a:bodyPr spcFirstLastPara="1" wrap="square" lIns="108000" tIns="0" rIns="108000" bIns="54000" anchor="t" anchorCtr="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a:endParaRPr/>
          </a:p>
        </p:txBody>
      </p:sp>
      <p:sp>
        <p:nvSpPr>
          <p:cNvPr id="383" name="Google Shape;383;p28"/>
          <p:cNvSpPr txBox="1">
            <a:spLocks noGrp="1"/>
          </p:cNvSpPr>
          <p:nvPr>
            <p:ph type="title" idx="25"/>
          </p:nvPr>
        </p:nvSpPr>
        <p:spPr>
          <a:xfrm>
            <a:off x="227650" y="1926113"/>
            <a:ext cx="1778700" cy="651900"/>
          </a:xfrm>
          <a:prstGeom prst="rect">
            <a:avLst/>
          </a:prstGeom>
        </p:spPr>
        <p:txBody>
          <a:bodyPr spcFirstLastPara="1" wrap="square" lIns="108000" tIns="0" rIns="108000" bIns="54000" anchor="t" anchorCtr="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a:endParaRPr/>
          </a:p>
        </p:txBody>
      </p:sp>
      <p:sp>
        <p:nvSpPr>
          <p:cNvPr id="384" name="Google Shape;384;p28"/>
          <p:cNvSpPr txBox="1">
            <a:spLocks noGrp="1"/>
          </p:cNvSpPr>
          <p:nvPr>
            <p:ph type="title" idx="26"/>
          </p:nvPr>
        </p:nvSpPr>
        <p:spPr>
          <a:xfrm>
            <a:off x="7340875" y="1922963"/>
            <a:ext cx="1778700" cy="651900"/>
          </a:xfrm>
          <a:prstGeom prst="rect">
            <a:avLst/>
          </a:prstGeom>
        </p:spPr>
        <p:txBody>
          <a:bodyPr spcFirstLastPara="1" wrap="square" lIns="108000" tIns="0" rIns="108000" bIns="54000" anchor="t" anchorCtr="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a:endParaRPr/>
          </a:p>
        </p:txBody>
      </p:sp>
      <p:sp>
        <p:nvSpPr>
          <p:cNvPr id="385" name="Google Shape;385;p28"/>
          <p:cNvSpPr txBox="1">
            <a:spLocks noGrp="1"/>
          </p:cNvSpPr>
          <p:nvPr>
            <p:ph type="title" idx="27"/>
          </p:nvPr>
        </p:nvSpPr>
        <p:spPr>
          <a:xfrm>
            <a:off x="5559375" y="1922963"/>
            <a:ext cx="1778700" cy="651900"/>
          </a:xfrm>
          <a:prstGeom prst="rect">
            <a:avLst/>
          </a:prstGeom>
        </p:spPr>
        <p:txBody>
          <a:bodyPr spcFirstLastPara="1" wrap="square" lIns="108000" tIns="0" rIns="108000" bIns="54000" anchor="t" anchorCtr="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a:endParaRPr/>
          </a:p>
        </p:txBody>
      </p:sp>
      <p:sp>
        <p:nvSpPr>
          <p:cNvPr id="386" name="Google Shape;386;p28"/>
          <p:cNvSpPr txBox="1">
            <a:spLocks noGrp="1"/>
          </p:cNvSpPr>
          <p:nvPr>
            <p:ph type="subTitle" idx="28"/>
          </p:nvPr>
        </p:nvSpPr>
        <p:spPr>
          <a:xfrm>
            <a:off x="594025" y="184700"/>
            <a:ext cx="3696300" cy="153900"/>
          </a:xfrm>
          <a:prstGeom prst="rect">
            <a:avLst/>
          </a:prstGeom>
        </p:spPr>
        <p:txBody>
          <a:bodyPr spcFirstLastPara="1" wrap="square" lIns="0" tIns="0" rIns="0" bIns="0" anchor="ctr" anchorCtr="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a:endParaRPr/>
          </a:p>
        </p:txBody>
      </p:sp>
      <p:sp>
        <p:nvSpPr>
          <p:cNvPr id="387" name="Google Shape;387;p28"/>
          <p:cNvSpPr txBox="1">
            <a:spLocks noGrp="1"/>
          </p:cNvSpPr>
          <p:nvPr>
            <p:ph type="body" idx="29"/>
          </p:nvPr>
        </p:nvSpPr>
        <p:spPr>
          <a:xfrm>
            <a:off x="223881" y="2490413"/>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88" name="Google Shape;388;p28"/>
          <p:cNvSpPr txBox="1">
            <a:spLocks noGrp="1"/>
          </p:cNvSpPr>
          <p:nvPr>
            <p:ph type="body" idx="30"/>
          </p:nvPr>
        </p:nvSpPr>
        <p:spPr>
          <a:xfrm>
            <a:off x="2004019" y="2488313"/>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89" name="Google Shape;389;p28"/>
          <p:cNvSpPr txBox="1">
            <a:spLocks noGrp="1"/>
          </p:cNvSpPr>
          <p:nvPr>
            <p:ph type="body" idx="31"/>
          </p:nvPr>
        </p:nvSpPr>
        <p:spPr>
          <a:xfrm>
            <a:off x="3781781" y="2489363"/>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90" name="Google Shape;390;p28"/>
          <p:cNvSpPr txBox="1">
            <a:spLocks noGrp="1"/>
          </p:cNvSpPr>
          <p:nvPr>
            <p:ph type="body" idx="32"/>
          </p:nvPr>
        </p:nvSpPr>
        <p:spPr>
          <a:xfrm>
            <a:off x="5559956" y="2487263"/>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91" name="Google Shape;391;p28"/>
          <p:cNvSpPr txBox="1">
            <a:spLocks noGrp="1"/>
          </p:cNvSpPr>
          <p:nvPr>
            <p:ph type="body" idx="33"/>
          </p:nvPr>
        </p:nvSpPr>
        <p:spPr>
          <a:xfrm>
            <a:off x="7341056" y="2487263"/>
            <a:ext cx="1778400" cy="651600"/>
          </a:xfrm>
          <a:prstGeom prst="rect">
            <a:avLst/>
          </a:prstGeom>
        </p:spPr>
        <p:txBody>
          <a:bodyPr spcFirstLastPara="1" wrap="square" lIns="108000" tIns="54000" rIns="10800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aphics 1">
  <p:cSld name="CUSTOM_7_1_1_1_1_1_1_1_1_1_1_1_1_1_1_1_1_7">
    <p:spTree>
      <p:nvGrpSpPr>
        <p:cNvPr id="1" name="Shape 392"/>
        <p:cNvGrpSpPr/>
        <p:nvPr/>
      </p:nvGrpSpPr>
      <p:grpSpPr>
        <a:xfrm>
          <a:off x="0" y="0"/>
          <a:ext cx="0" cy="0"/>
          <a:chOff x="0" y="0"/>
          <a:chExt cx="0" cy="0"/>
        </a:xfrm>
      </p:grpSpPr>
      <p:sp>
        <p:nvSpPr>
          <p:cNvPr id="393" name="Google Shape;393;p29"/>
          <p:cNvSpPr txBox="1">
            <a:spLocks noGrp="1"/>
          </p:cNvSpPr>
          <p:nvPr>
            <p:ph type="subTitle" idx="1"/>
          </p:nvPr>
        </p:nvSpPr>
        <p:spPr>
          <a:xfrm>
            <a:off x="594025" y="184700"/>
            <a:ext cx="3696300" cy="153900"/>
          </a:xfrm>
          <a:prstGeom prst="rect">
            <a:avLst/>
          </a:prstGeom>
        </p:spPr>
        <p:txBody>
          <a:bodyPr spcFirstLastPara="1" wrap="square" lIns="0" tIns="0" rIns="0" bIns="0" anchor="ctr" anchorCtr="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a:endParaRPr/>
          </a:p>
        </p:txBody>
      </p:sp>
      <p:sp>
        <p:nvSpPr>
          <p:cNvPr id="394" name="Google Shape;394;p29"/>
          <p:cNvSpPr txBox="1">
            <a:spLocks noGrp="1"/>
          </p:cNvSpPr>
          <p:nvPr>
            <p:ph type="title"/>
          </p:nvPr>
        </p:nvSpPr>
        <p:spPr>
          <a:xfrm>
            <a:off x="594025" y="539600"/>
            <a:ext cx="7196700" cy="5760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4000"/>
            </a:lvl1pPr>
            <a:lvl2pPr lvl="1">
              <a:lnSpc>
                <a:spcPct val="115000"/>
              </a:lnSpc>
              <a:spcBef>
                <a:spcPts val="0"/>
              </a:spcBef>
              <a:spcAft>
                <a:spcPts val="0"/>
              </a:spcAft>
              <a:buSzPts val="2800"/>
              <a:buNone/>
              <a:defRPr sz="4000"/>
            </a:lvl2pPr>
            <a:lvl3pPr lvl="2">
              <a:lnSpc>
                <a:spcPct val="115000"/>
              </a:lnSpc>
              <a:spcBef>
                <a:spcPts val="0"/>
              </a:spcBef>
              <a:spcAft>
                <a:spcPts val="0"/>
              </a:spcAft>
              <a:buSzPts val="2800"/>
              <a:buNone/>
              <a:defRPr sz="4000"/>
            </a:lvl3pPr>
            <a:lvl4pPr lvl="3">
              <a:lnSpc>
                <a:spcPct val="115000"/>
              </a:lnSpc>
              <a:spcBef>
                <a:spcPts val="0"/>
              </a:spcBef>
              <a:spcAft>
                <a:spcPts val="0"/>
              </a:spcAft>
              <a:buSzPts val="2800"/>
              <a:buNone/>
              <a:defRPr sz="4000"/>
            </a:lvl4pPr>
            <a:lvl5pPr lvl="4">
              <a:lnSpc>
                <a:spcPct val="115000"/>
              </a:lnSpc>
              <a:spcBef>
                <a:spcPts val="0"/>
              </a:spcBef>
              <a:spcAft>
                <a:spcPts val="0"/>
              </a:spcAft>
              <a:buSzPts val="2800"/>
              <a:buNone/>
              <a:defRPr sz="4000"/>
            </a:lvl5pPr>
            <a:lvl6pPr lvl="5">
              <a:lnSpc>
                <a:spcPct val="115000"/>
              </a:lnSpc>
              <a:spcBef>
                <a:spcPts val="0"/>
              </a:spcBef>
              <a:spcAft>
                <a:spcPts val="0"/>
              </a:spcAft>
              <a:buSzPts val="2800"/>
              <a:buNone/>
              <a:defRPr sz="4000"/>
            </a:lvl6pPr>
            <a:lvl7pPr lvl="6">
              <a:lnSpc>
                <a:spcPct val="115000"/>
              </a:lnSpc>
              <a:spcBef>
                <a:spcPts val="0"/>
              </a:spcBef>
              <a:spcAft>
                <a:spcPts val="0"/>
              </a:spcAft>
              <a:buSzPts val="2800"/>
              <a:buNone/>
              <a:defRPr sz="4000"/>
            </a:lvl7pPr>
            <a:lvl8pPr lvl="7">
              <a:lnSpc>
                <a:spcPct val="115000"/>
              </a:lnSpc>
              <a:spcBef>
                <a:spcPts val="0"/>
              </a:spcBef>
              <a:spcAft>
                <a:spcPts val="0"/>
              </a:spcAft>
              <a:buSzPts val="2800"/>
              <a:buNone/>
              <a:defRPr sz="4000"/>
            </a:lvl8pPr>
            <a:lvl9pPr lvl="8">
              <a:lnSpc>
                <a:spcPct val="115000"/>
              </a:lnSpc>
              <a:spcBef>
                <a:spcPts val="0"/>
              </a:spcBef>
              <a:spcAft>
                <a:spcPts val="0"/>
              </a:spcAft>
              <a:buSzPts val="2800"/>
              <a:buNone/>
              <a:defRPr sz="4000"/>
            </a:lvl9pPr>
          </a:lstStyle>
          <a:p>
            <a:endParaRPr/>
          </a:p>
        </p:txBody>
      </p:sp>
      <p:cxnSp>
        <p:nvCxnSpPr>
          <p:cNvPr id="395" name="Google Shape;395;p29"/>
          <p:cNvCxnSpPr/>
          <p:nvPr/>
        </p:nvCxnSpPr>
        <p:spPr>
          <a:xfrm rot="10800000">
            <a:off x="1721971" y="1322379"/>
            <a:ext cx="0" cy="3222900"/>
          </a:xfrm>
          <a:prstGeom prst="straightConnector1">
            <a:avLst/>
          </a:prstGeom>
          <a:noFill/>
          <a:ln w="9525" cap="flat" cmpd="sng">
            <a:solidFill>
              <a:schemeClr val="dk1"/>
            </a:solidFill>
            <a:prstDash val="dot"/>
            <a:round/>
            <a:headEnd type="none" w="sm" len="sm"/>
            <a:tailEnd type="none" w="sm" len="sm"/>
          </a:ln>
        </p:spPr>
      </p:cxnSp>
      <p:cxnSp>
        <p:nvCxnSpPr>
          <p:cNvPr id="396" name="Google Shape;396;p29"/>
          <p:cNvCxnSpPr/>
          <p:nvPr/>
        </p:nvCxnSpPr>
        <p:spPr>
          <a:xfrm rot="10800000">
            <a:off x="3185875" y="1321065"/>
            <a:ext cx="0" cy="3222900"/>
          </a:xfrm>
          <a:prstGeom prst="straightConnector1">
            <a:avLst/>
          </a:prstGeom>
          <a:noFill/>
          <a:ln w="9525" cap="flat" cmpd="sng">
            <a:solidFill>
              <a:schemeClr val="dk1"/>
            </a:solidFill>
            <a:prstDash val="dot"/>
            <a:round/>
            <a:headEnd type="none" w="sm" len="sm"/>
            <a:tailEnd type="none" w="sm" len="sm"/>
          </a:ln>
        </p:spPr>
      </p:cxnSp>
      <p:cxnSp>
        <p:nvCxnSpPr>
          <p:cNvPr id="397" name="Google Shape;397;p29"/>
          <p:cNvCxnSpPr/>
          <p:nvPr/>
        </p:nvCxnSpPr>
        <p:spPr>
          <a:xfrm rot="10800000">
            <a:off x="4620526" y="1322379"/>
            <a:ext cx="0" cy="3222900"/>
          </a:xfrm>
          <a:prstGeom prst="straightConnector1">
            <a:avLst/>
          </a:prstGeom>
          <a:noFill/>
          <a:ln w="9525" cap="flat" cmpd="sng">
            <a:solidFill>
              <a:schemeClr val="dk1"/>
            </a:solidFill>
            <a:prstDash val="dot"/>
            <a:round/>
            <a:headEnd type="none" w="sm" len="sm"/>
            <a:tailEnd type="none" w="sm" len="sm"/>
          </a:ln>
        </p:spPr>
      </p:cxnSp>
      <p:cxnSp>
        <p:nvCxnSpPr>
          <p:cNvPr id="398" name="Google Shape;398;p29"/>
          <p:cNvCxnSpPr/>
          <p:nvPr/>
        </p:nvCxnSpPr>
        <p:spPr>
          <a:xfrm rot="10800000">
            <a:off x="6053808" y="1322379"/>
            <a:ext cx="0" cy="3222900"/>
          </a:xfrm>
          <a:prstGeom prst="straightConnector1">
            <a:avLst/>
          </a:prstGeom>
          <a:noFill/>
          <a:ln w="9525" cap="flat" cmpd="sng">
            <a:solidFill>
              <a:schemeClr val="dk1"/>
            </a:solidFill>
            <a:prstDash val="dot"/>
            <a:round/>
            <a:headEnd type="none" w="sm" len="sm"/>
            <a:tailEnd type="none" w="sm" len="sm"/>
          </a:ln>
        </p:spPr>
      </p:cxnSp>
      <p:cxnSp>
        <p:nvCxnSpPr>
          <p:cNvPr id="399" name="Google Shape;399;p29"/>
          <p:cNvCxnSpPr/>
          <p:nvPr/>
        </p:nvCxnSpPr>
        <p:spPr>
          <a:xfrm rot="10800000">
            <a:off x="7487809" y="1321073"/>
            <a:ext cx="0" cy="3222900"/>
          </a:xfrm>
          <a:prstGeom prst="straightConnector1">
            <a:avLst/>
          </a:prstGeom>
          <a:noFill/>
          <a:ln w="9525" cap="flat" cmpd="sng">
            <a:solidFill>
              <a:schemeClr val="dk1"/>
            </a:solidFill>
            <a:prstDash val="dot"/>
            <a:round/>
            <a:headEnd type="none" w="sm" len="sm"/>
            <a:tailEnd type="none" w="sm" len="sm"/>
          </a:ln>
        </p:spPr>
      </p:cxnSp>
      <p:cxnSp>
        <p:nvCxnSpPr>
          <p:cNvPr id="400" name="Google Shape;400;p29"/>
          <p:cNvCxnSpPr/>
          <p:nvPr/>
        </p:nvCxnSpPr>
        <p:spPr>
          <a:xfrm rot="10800000">
            <a:off x="997162" y="4125842"/>
            <a:ext cx="7531800" cy="0"/>
          </a:xfrm>
          <a:prstGeom prst="straightConnector1">
            <a:avLst/>
          </a:prstGeom>
          <a:noFill/>
          <a:ln w="9525" cap="flat" cmpd="sng">
            <a:solidFill>
              <a:schemeClr val="dk1"/>
            </a:solidFill>
            <a:prstDash val="dot"/>
            <a:round/>
            <a:headEnd type="none" w="sm" len="sm"/>
            <a:tailEnd type="none" w="sm" len="sm"/>
          </a:ln>
        </p:spPr>
      </p:cxnSp>
      <p:cxnSp>
        <p:nvCxnSpPr>
          <p:cNvPr id="401" name="Google Shape;401;p29"/>
          <p:cNvCxnSpPr/>
          <p:nvPr/>
        </p:nvCxnSpPr>
        <p:spPr>
          <a:xfrm rot="10800000">
            <a:off x="997162" y="3532492"/>
            <a:ext cx="7531800" cy="0"/>
          </a:xfrm>
          <a:prstGeom prst="straightConnector1">
            <a:avLst/>
          </a:prstGeom>
          <a:noFill/>
          <a:ln w="9525" cap="flat" cmpd="sng">
            <a:solidFill>
              <a:schemeClr val="dk1"/>
            </a:solidFill>
            <a:prstDash val="dot"/>
            <a:round/>
            <a:headEnd type="none" w="sm" len="sm"/>
            <a:tailEnd type="none" w="sm" len="sm"/>
          </a:ln>
        </p:spPr>
      </p:cxnSp>
      <p:cxnSp>
        <p:nvCxnSpPr>
          <p:cNvPr id="402" name="Google Shape;402;p29"/>
          <p:cNvCxnSpPr/>
          <p:nvPr/>
        </p:nvCxnSpPr>
        <p:spPr>
          <a:xfrm rot="10800000">
            <a:off x="997162" y="2933172"/>
            <a:ext cx="7531800" cy="0"/>
          </a:xfrm>
          <a:prstGeom prst="straightConnector1">
            <a:avLst/>
          </a:prstGeom>
          <a:noFill/>
          <a:ln w="9525" cap="flat" cmpd="sng">
            <a:solidFill>
              <a:schemeClr val="dk1"/>
            </a:solidFill>
            <a:prstDash val="dot"/>
            <a:round/>
            <a:headEnd type="none" w="sm" len="sm"/>
            <a:tailEnd type="none" w="sm" len="sm"/>
          </a:ln>
        </p:spPr>
      </p:cxnSp>
      <p:cxnSp>
        <p:nvCxnSpPr>
          <p:cNvPr id="403" name="Google Shape;403;p29"/>
          <p:cNvCxnSpPr/>
          <p:nvPr/>
        </p:nvCxnSpPr>
        <p:spPr>
          <a:xfrm rot="10800000">
            <a:off x="997162" y="2335841"/>
            <a:ext cx="7531800" cy="0"/>
          </a:xfrm>
          <a:prstGeom prst="straightConnector1">
            <a:avLst/>
          </a:prstGeom>
          <a:noFill/>
          <a:ln w="9525" cap="flat" cmpd="sng">
            <a:solidFill>
              <a:schemeClr val="dk1"/>
            </a:solidFill>
            <a:prstDash val="dot"/>
            <a:round/>
            <a:headEnd type="none" w="sm" len="sm"/>
            <a:tailEnd type="none" w="sm" len="sm"/>
          </a:ln>
        </p:spPr>
      </p:cxnSp>
      <p:cxnSp>
        <p:nvCxnSpPr>
          <p:cNvPr id="404" name="Google Shape;404;p29"/>
          <p:cNvCxnSpPr/>
          <p:nvPr/>
        </p:nvCxnSpPr>
        <p:spPr>
          <a:xfrm rot="10800000">
            <a:off x="997162" y="1737130"/>
            <a:ext cx="7531800" cy="0"/>
          </a:xfrm>
          <a:prstGeom prst="straightConnector1">
            <a:avLst/>
          </a:prstGeom>
          <a:noFill/>
          <a:ln w="9525" cap="flat" cmpd="sng">
            <a:solidFill>
              <a:schemeClr val="dk1"/>
            </a:solidFill>
            <a:prstDash val="dot"/>
            <a:round/>
            <a:headEnd type="none" w="sm" len="sm"/>
            <a:tailEnd type="none" w="sm" len="sm"/>
          </a:ln>
        </p:spPr>
      </p:cxnSp>
      <p:cxnSp>
        <p:nvCxnSpPr>
          <p:cNvPr id="405" name="Google Shape;405;p29"/>
          <p:cNvCxnSpPr/>
          <p:nvPr/>
        </p:nvCxnSpPr>
        <p:spPr>
          <a:xfrm rot="10800000">
            <a:off x="997686" y="4545103"/>
            <a:ext cx="7531800" cy="0"/>
          </a:xfrm>
          <a:prstGeom prst="straightConnector1">
            <a:avLst/>
          </a:prstGeom>
          <a:noFill/>
          <a:ln w="9525" cap="flat" cmpd="sng">
            <a:solidFill>
              <a:schemeClr val="dk1"/>
            </a:solidFill>
            <a:prstDash val="solid"/>
            <a:round/>
            <a:headEnd type="none" w="sm" len="sm"/>
            <a:tailEnd type="none" w="sm" len="sm"/>
          </a:ln>
        </p:spPr>
      </p:cxnSp>
      <p:cxnSp>
        <p:nvCxnSpPr>
          <p:cNvPr id="406" name="Google Shape;406;p29"/>
          <p:cNvCxnSpPr/>
          <p:nvPr/>
        </p:nvCxnSpPr>
        <p:spPr>
          <a:xfrm rot="10800000">
            <a:off x="997311" y="1316605"/>
            <a:ext cx="0" cy="3234000"/>
          </a:xfrm>
          <a:prstGeom prst="straightConnector1">
            <a:avLst/>
          </a:prstGeom>
          <a:noFill/>
          <a:ln w="9525" cap="flat" cmpd="sng">
            <a:solidFill>
              <a:schemeClr val="dk1"/>
            </a:solidFill>
            <a:prstDash val="solid"/>
            <a:round/>
            <a:headEnd type="none" w="sm" len="sm"/>
            <a:tailEnd type="none" w="sm" len="sm"/>
          </a:ln>
        </p:spPr>
      </p:cxnSp>
      <p:sp>
        <p:nvSpPr>
          <p:cNvPr id="407" name="Google Shape;407;p29"/>
          <p:cNvSpPr txBox="1">
            <a:spLocks noGrp="1"/>
          </p:cNvSpPr>
          <p:nvPr>
            <p:ph type="subTitle" idx="2"/>
          </p:nvPr>
        </p:nvSpPr>
        <p:spPr>
          <a:xfrm>
            <a:off x="1730075" y="4545279"/>
            <a:ext cx="1037400" cy="3753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b="1"/>
            </a:lvl1pPr>
            <a:lvl2pPr lvl="1">
              <a:spcBef>
                <a:spcPts val="0"/>
              </a:spcBef>
              <a:spcAft>
                <a:spcPts val="0"/>
              </a:spcAft>
              <a:buSzPts val="800"/>
              <a:buFont typeface="Hanken Grotesk"/>
              <a:buNone/>
              <a:defRPr sz="800" b="1"/>
            </a:lvl2pPr>
            <a:lvl3pPr lvl="2">
              <a:spcBef>
                <a:spcPts val="0"/>
              </a:spcBef>
              <a:spcAft>
                <a:spcPts val="0"/>
              </a:spcAft>
              <a:buSzPts val="800"/>
              <a:buFont typeface="Hanken Grotesk"/>
              <a:buNone/>
              <a:defRPr sz="800" b="1"/>
            </a:lvl3pPr>
            <a:lvl4pPr lvl="3">
              <a:spcBef>
                <a:spcPts val="0"/>
              </a:spcBef>
              <a:spcAft>
                <a:spcPts val="0"/>
              </a:spcAft>
              <a:buSzPts val="800"/>
              <a:buFont typeface="Hanken Grotesk"/>
              <a:buNone/>
              <a:defRPr sz="800" b="1"/>
            </a:lvl4pPr>
            <a:lvl5pPr lvl="4">
              <a:spcBef>
                <a:spcPts val="0"/>
              </a:spcBef>
              <a:spcAft>
                <a:spcPts val="0"/>
              </a:spcAft>
              <a:buSzPts val="800"/>
              <a:buFont typeface="Hanken Grotesk"/>
              <a:buNone/>
              <a:defRPr sz="800" b="1"/>
            </a:lvl5pPr>
            <a:lvl6pPr lvl="5">
              <a:spcBef>
                <a:spcPts val="0"/>
              </a:spcBef>
              <a:spcAft>
                <a:spcPts val="0"/>
              </a:spcAft>
              <a:buSzPts val="800"/>
              <a:buFont typeface="Hanken Grotesk"/>
              <a:buNone/>
              <a:defRPr sz="800" b="1"/>
            </a:lvl6pPr>
            <a:lvl7pPr lvl="6">
              <a:spcBef>
                <a:spcPts val="0"/>
              </a:spcBef>
              <a:spcAft>
                <a:spcPts val="0"/>
              </a:spcAft>
              <a:buSzPts val="800"/>
              <a:buFont typeface="Hanken Grotesk"/>
              <a:buNone/>
              <a:defRPr sz="800" b="1"/>
            </a:lvl7pPr>
            <a:lvl8pPr lvl="7">
              <a:spcBef>
                <a:spcPts val="0"/>
              </a:spcBef>
              <a:spcAft>
                <a:spcPts val="0"/>
              </a:spcAft>
              <a:buSzPts val="800"/>
              <a:buFont typeface="Hanken Grotesk"/>
              <a:buNone/>
              <a:defRPr sz="800" b="1"/>
            </a:lvl8pPr>
            <a:lvl9pPr lvl="8">
              <a:spcBef>
                <a:spcPts val="0"/>
              </a:spcBef>
              <a:spcAft>
                <a:spcPts val="0"/>
              </a:spcAft>
              <a:buSzPts val="800"/>
              <a:buFont typeface="Hanken Grotesk"/>
              <a:buNone/>
              <a:defRPr sz="800" b="1"/>
            </a:lvl9pPr>
          </a:lstStyle>
          <a:p>
            <a:endParaRPr/>
          </a:p>
        </p:txBody>
      </p:sp>
      <p:sp>
        <p:nvSpPr>
          <p:cNvPr id="408" name="Google Shape;408;p29"/>
          <p:cNvSpPr txBox="1">
            <a:spLocks noGrp="1"/>
          </p:cNvSpPr>
          <p:nvPr>
            <p:ph type="subTitle" idx="3"/>
          </p:nvPr>
        </p:nvSpPr>
        <p:spPr>
          <a:xfrm>
            <a:off x="3165294" y="4545279"/>
            <a:ext cx="1037400" cy="3753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b="1"/>
            </a:lvl1pPr>
            <a:lvl2pPr lvl="1">
              <a:spcBef>
                <a:spcPts val="0"/>
              </a:spcBef>
              <a:spcAft>
                <a:spcPts val="0"/>
              </a:spcAft>
              <a:buSzPts val="800"/>
              <a:buFont typeface="Hanken Grotesk"/>
              <a:buNone/>
              <a:defRPr sz="800" b="1"/>
            </a:lvl2pPr>
            <a:lvl3pPr lvl="2">
              <a:spcBef>
                <a:spcPts val="0"/>
              </a:spcBef>
              <a:spcAft>
                <a:spcPts val="0"/>
              </a:spcAft>
              <a:buSzPts val="800"/>
              <a:buFont typeface="Hanken Grotesk"/>
              <a:buNone/>
              <a:defRPr sz="800" b="1"/>
            </a:lvl3pPr>
            <a:lvl4pPr lvl="3">
              <a:spcBef>
                <a:spcPts val="0"/>
              </a:spcBef>
              <a:spcAft>
                <a:spcPts val="0"/>
              </a:spcAft>
              <a:buSzPts val="800"/>
              <a:buFont typeface="Hanken Grotesk"/>
              <a:buNone/>
              <a:defRPr sz="800" b="1"/>
            </a:lvl4pPr>
            <a:lvl5pPr lvl="4">
              <a:spcBef>
                <a:spcPts val="0"/>
              </a:spcBef>
              <a:spcAft>
                <a:spcPts val="0"/>
              </a:spcAft>
              <a:buSzPts val="800"/>
              <a:buFont typeface="Hanken Grotesk"/>
              <a:buNone/>
              <a:defRPr sz="800" b="1"/>
            </a:lvl5pPr>
            <a:lvl6pPr lvl="5">
              <a:spcBef>
                <a:spcPts val="0"/>
              </a:spcBef>
              <a:spcAft>
                <a:spcPts val="0"/>
              </a:spcAft>
              <a:buSzPts val="800"/>
              <a:buFont typeface="Hanken Grotesk"/>
              <a:buNone/>
              <a:defRPr sz="800" b="1"/>
            </a:lvl6pPr>
            <a:lvl7pPr lvl="6">
              <a:spcBef>
                <a:spcPts val="0"/>
              </a:spcBef>
              <a:spcAft>
                <a:spcPts val="0"/>
              </a:spcAft>
              <a:buSzPts val="800"/>
              <a:buFont typeface="Hanken Grotesk"/>
              <a:buNone/>
              <a:defRPr sz="800" b="1"/>
            </a:lvl7pPr>
            <a:lvl8pPr lvl="7">
              <a:spcBef>
                <a:spcPts val="0"/>
              </a:spcBef>
              <a:spcAft>
                <a:spcPts val="0"/>
              </a:spcAft>
              <a:buSzPts val="800"/>
              <a:buFont typeface="Hanken Grotesk"/>
              <a:buNone/>
              <a:defRPr sz="800" b="1"/>
            </a:lvl8pPr>
            <a:lvl9pPr lvl="8">
              <a:spcBef>
                <a:spcPts val="0"/>
              </a:spcBef>
              <a:spcAft>
                <a:spcPts val="0"/>
              </a:spcAft>
              <a:buSzPts val="800"/>
              <a:buFont typeface="Hanken Grotesk"/>
              <a:buNone/>
              <a:defRPr sz="800" b="1"/>
            </a:lvl9pPr>
          </a:lstStyle>
          <a:p>
            <a:endParaRPr/>
          </a:p>
        </p:txBody>
      </p:sp>
      <p:sp>
        <p:nvSpPr>
          <p:cNvPr id="409" name="Google Shape;409;p29"/>
          <p:cNvSpPr txBox="1">
            <a:spLocks noGrp="1"/>
          </p:cNvSpPr>
          <p:nvPr>
            <p:ph type="subTitle" idx="4"/>
          </p:nvPr>
        </p:nvSpPr>
        <p:spPr>
          <a:xfrm>
            <a:off x="4611461" y="4545279"/>
            <a:ext cx="1037400" cy="3753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b="1"/>
            </a:lvl1pPr>
            <a:lvl2pPr lvl="1">
              <a:spcBef>
                <a:spcPts val="0"/>
              </a:spcBef>
              <a:spcAft>
                <a:spcPts val="0"/>
              </a:spcAft>
              <a:buSzPts val="800"/>
              <a:buFont typeface="Hanken Grotesk"/>
              <a:buNone/>
              <a:defRPr sz="800" b="1"/>
            </a:lvl2pPr>
            <a:lvl3pPr lvl="2">
              <a:spcBef>
                <a:spcPts val="0"/>
              </a:spcBef>
              <a:spcAft>
                <a:spcPts val="0"/>
              </a:spcAft>
              <a:buSzPts val="800"/>
              <a:buFont typeface="Hanken Grotesk"/>
              <a:buNone/>
              <a:defRPr sz="800" b="1"/>
            </a:lvl3pPr>
            <a:lvl4pPr lvl="3">
              <a:spcBef>
                <a:spcPts val="0"/>
              </a:spcBef>
              <a:spcAft>
                <a:spcPts val="0"/>
              </a:spcAft>
              <a:buSzPts val="800"/>
              <a:buFont typeface="Hanken Grotesk"/>
              <a:buNone/>
              <a:defRPr sz="800" b="1"/>
            </a:lvl4pPr>
            <a:lvl5pPr lvl="4">
              <a:spcBef>
                <a:spcPts val="0"/>
              </a:spcBef>
              <a:spcAft>
                <a:spcPts val="0"/>
              </a:spcAft>
              <a:buSzPts val="800"/>
              <a:buFont typeface="Hanken Grotesk"/>
              <a:buNone/>
              <a:defRPr sz="800" b="1"/>
            </a:lvl5pPr>
            <a:lvl6pPr lvl="5">
              <a:spcBef>
                <a:spcPts val="0"/>
              </a:spcBef>
              <a:spcAft>
                <a:spcPts val="0"/>
              </a:spcAft>
              <a:buSzPts val="800"/>
              <a:buFont typeface="Hanken Grotesk"/>
              <a:buNone/>
              <a:defRPr sz="800" b="1"/>
            </a:lvl6pPr>
            <a:lvl7pPr lvl="6">
              <a:spcBef>
                <a:spcPts val="0"/>
              </a:spcBef>
              <a:spcAft>
                <a:spcPts val="0"/>
              </a:spcAft>
              <a:buSzPts val="800"/>
              <a:buFont typeface="Hanken Grotesk"/>
              <a:buNone/>
              <a:defRPr sz="800" b="1"/>
            </a:lvl7pPr>
            <a:lvl8pPr lvl="7">
              <a:spcBef>
                <a:spcPts val="0"/>
              </a:spcBef>
              <a:spcAft>
                <a:spcPts val="0"/>
              </a:spcAft>
              <a:buSzPts val="800"/>
              <a:buFont typeface="Hanken Grotesk"/>
              <a:buNone/>
              <a:defRPr sz="800" b="1"/>
            </a:lvl8pPr>
            <a:lvl9pPr lvl="8">
              <a:spcBef>
                <a:spcPts val="0"/>
              </a:spcBef>
              <a:spcAft>
                <a:spcPts val="0"/>
              </a:spcAft>
              <a:buSzPts val="800"/>
              <a:buFont typeface="Hanken Grotesk"/>
              <a:buNone/>
              <a:defRPr sz="800" b="1"/>
            </a:lvl9pPr>
          </a:lstStyle>
          <a:p>
            <a:endParaRPr/>
          </a:p>
        </p:txBody>
      </p:sp>
      <p:sp>
        <p:nvSpPr>
          <p:cNvPr id="410" name="Google Shape;410;p29"/>
          <p:cNvSpPr txBox="1">
            <a:spLocks noGrp="1"/>
          </p:cNvSpPr>
          <p:nvPr>
            <p:ph type="subTitle" idx="5"/>
          </p:nvPr>
        </p:nvSpPr>
        <p:spPr>
          <a:xfrm>
            <a:off x="7490421" y="4545279"/>
            <a:ext cx="1037400" cy="3753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b="1"/>
            </a:lvl1pPr>
            <a:lvl2pPr lvl="1">
              <a:spcBef>
                <a:spcPts val="0"/>
              </a:spcBef>
              <a:spcAft>
                <a:spcPts val="0"/>
              </a:spcAft>
              <a:buSzPts val="800"/>
              <a:buFont typeface="Hanken Grotesk"/>
              <a:buNone/>
              <a:defRPr sz="800" b="1"/>
            </a:lvl2pPr>
            <a:lvl3pPr lvl="2">
              <a:spcBef>
                <a:spcPts val="0"/>
              </a:spcBef>
              <a:spcAft>
                <a:spcPts val="0"/>
              </a:spcAft>
              <a:buSzPts val="800"/>
              <a:buFont typeface="Hanken Grotesk"/>
              <a:buNone/>
              <a:defRPr sz="800" b="1"/>
            </a:lvl3pPr>
            <a:lvl4pPr lvl="3">
              <a:spcBef>
                <a:spcPts val="0"/>
              </a:spcBef>
              <a:spcAft>
                <a:spcPts val="0"/>
              </a:spcAft>
              <a:buSzPts val="800"/>
              <a:buFont typeface="Hanken Grotesk"/>
              <a:buNone/>
              <a:defRPr sz="800" b="1"/>
            </a:lvl4pPr>
            <a:lvl5pPr lvl="4">
              <a:spcBef>
                <a:spcPts val="0"/>
              </a:spcBef>
              <a:spcAft>
                <a:spcPts val="0"/>
              </a:spcAft>
              <a:buSzPts val="800"/>
              <a:buFont typeface="Hanken Grotesk"/>
              <a:buNone/>
              <a:defRPr sz="800" b="1"/>
            </a:lvl5pPr>
            <a:lvl6pPr lvl="5">
              <a:spcBef>
                <a:spcPts val="0"/>
              </a:spcBef>
              <a:spcAft>
                <a:spcPts val="0"/>
              </a:spcAft>
              <a:buSzPts val="800"/>
              <a:buFont typeface="Hanken Grotesk"/>
              <a:buNone/>
              <a:defRPr sz="800" b="1"/>
            </a:lvl6pPr>
            <a:lvl7pPr lvl="6">
              <a:spcBef>
                <a:spcPts val="0"/>
              </a:spcBef>
              <a:spcAft>
                <a:spcPts val="0"/>
              </a:spcAft>
              <a:buSzPts val="800"/>
              <a:buFont typeface="Hanken Grotesk"/>
              <a:buNone/>
              <a:defRPr sz="800" b="1"/>
            </a:lvl7pPr>
            <a:lvl8pPr lvl="7">
              <a:spcBef>
                <a:spcPts val="0"/>
              </a:spcBef>
              <a:spcAft>
                <a:spcPts val="0"/>
              </a:spcAft>
              <a:buSzPts val="800"/>
              <a:buFont typeface="Hanken Grotesk"/>
              <a:buNone/>
              <a:defRPr sz="800" b="1"/>
            </a:lvl8pPr>
            <a:lvl9pPr lvl="8">
              <a:spcBef>
                <a:spcPts val="0"/>
              </a:spcBef>
              <a:spcAft>
                <a:spcPts val="0"/>
              </a:spcAft>
              <a:buSzPts val="800"/>
              <a:buFont typeface="Hanken Grotesk"/>
              <a:buNone/>
              <a:defRPr sz="800" b="1"/>
            </a:lvl9pPr>
          </a:lstStyle>
          <a:p>
            <a:endParaRPr/>
          </a:p>
        </p:txBody>
      </p:sp>
      <p:sp>
        <p:nvSpPr>
          <p:cNvPr id="411" name="Google Shape;411;p29"/>
          <p:cNvSpPr txBox="1">
            <a:spLocks noGrp="1"/>
          </p:cNvSpPr>
          <p:nvPr>
            <p:ph type="subTitle" idx="6"/>
          </p:nvPr>
        </p:nvSpPr>
        <p:spPr>
          <a:xfrm>
            <a:off x="6052173" y="4545279"/>
            <a:ext cx="1037400" cy="375300"/>
          </a:xfrm>
          <a:prstGeom prst="rect">
            <a:avLst/>
          </a:prstGeom>
        </p:spPr>
        <p:txBody>
          <a:bodyPr spcFirstLastPara="1" wrap="square" lIns="0" tIns="54000" rIns="0" bIns="0" anchor="t" anchorCtr="0">
            <a:normAutofit/>
          </a:bodyPr>
          <a:lstStyle>
            <a:lvl1pPr lvl="0">
              <a:spcBef>
                <a:spcPts val="0"/>
              </a:spcBef>
              <a:spcAft>
                <a:spcPts val="0"/>
              </a:spcAft>
              <a:buClr>
                <a:schemeClr val="dk1"/>
              </a:buClr>
              <a:buSzPts val="800"/>
              <a:buFont typeface="Hanken Grotesk"/>
              <a:buNone/>
              <a:defRPr sz="800" b="1"/>
            </a:lvl1pPr>
            <a:lvl2pPr lvl="1">
              <a:spcBef>
                <a:spcPts val="0"/>
              </a:spcBef>
              <a:spcAft>
                <a:spcPts val="0"/>
              </a:spcAft>
              <a:buSzPts val="800"/>
              <a:buFont typeface="Hanken Grotesk"/>
              <a:buNone/>
              <a:defRPr sz="800" b="1"/>
            </a:lvl2pPr>
            <a:lvl3pPr lvl="2">
              <a:spcBef>
                <a:spcPts val="0"/>
              </a:spcBef>
              <a:spcAft>
                <a:spcPts val="0"/>
              </a:spcAft>
              <a:buSzPts val="800"/>
              <a:buFont typeface="Hanken Grotesk"/>
              <a:buNone/>
              <a:defRPr sz="800" b="1"/>
            </a:lvl3pPr>
            <a:lvl4pPr lvl="3">
              <a:spcBef>
                <a:spcPts val="0"/>
              </a:spcBef>
              <a:spcAft>
                <a:spcPts val="0"/>
              </a:spcAft>
              <a:buSzPts val="800"/>
              <a:buFont typeface="Hanken Grotesk"/>
              <a:buNone/>
              <a:defRPr sz="800" b="1"/>
            </a:lvl4pPr>
            <a:lvl5pPr lvl="4">
              <a:spcBef>
                <a:spcPts val="0"/>
              </a:spcBef>
              <a:spcAft>
                <a:spcPts val="0"/>
              </a:spcAft>
              <a:buSzPts val="800"/>
              <a:buFont typeface="Hanken Grotesk"/>
              <a:buNone/>
              <a:defRPr sz="800" b="1"/>
            </a:lvl5pPr>
            <a:lvl6pPr lvl="5">
              <a:spcBef>
                <a:spcPts val="0"/>
              </a:spcBef>
              <a:spcAft>
                <a:spcPts val="0"/>
              </a:spcAft>
              <a:buSzPts val="800"/>
              <a:buFont typeface="Hanken Grotesk"/>
              <a:buNone/>
              <a:defRPr sz="800" b="1"/>
            </a:lvl6pPr>
            <a:lvl7pPr lvl="6">
              <a:spcBef>
                <a:spcPts val="0"/>
              </a:spcBef>
              <a:spcAft>
                <a:spcPts val="0"/>
              </a:spcAft>
              <a:buSzPts val="800"/>
              <a:buFont typeface="Hanken Grotesk"/>
              <a:buNone/>
              <a:defRPr sz="800" b="1"/>
            </a:lvl7pPr>
            <a:lvl8pPr lvl="7">
              <a:spcBef>
                <a:spcPts val="0"/>
              </a:spcBef>
              <a:spcAft>
                <a:spcPts val="0"/>
              </a:spcAft>
              <a:buSzPts val="800"/>
              <a:buFont typeface="Hanken Grotesk"/>
              <a:buNone/>
              <a:defRPr sz="800" b="1"/>
            </a:lvl8pPr>
            <a:lvl9pPr lvl="8">
              <a:spcBef>
                <a:spcPts val="0"/>
              </a:spcBef>
              <a:spcAft>
                <a:spcPts val="0"/>
              </a:spcAft>
              <a:buSzPts val="800"/>
              <a:buFont typeface="Hanken Grotesk"/>
              <a:buNone/>
              <a:defRPr sz="800" b="1"/>
            </a:lvl9pPr>
          </a:lstStyle>
          <a:p>
            <a:endParaRPr/>
          </a:p>
        </p:txBody>
      </p:sp>
      <p:sp>
        <p:nvSpPr>
          <p:cNvPr id="412" name="Google Shape;412;p29"/>
          <p:cNvSpPr txBox="1">
            <a:spLocks noGrp="1"/>
          </p:cNvSpPr>
          <p:nvPr>
            <p:ph type="subTitle" idx="7"/>
          </p:nvPr>
        </p:nvSpPr>
        <p:spPr>
          <a:xfrm>
            <a:off x="286936" y="3435204"/>
            <a:ext cx="632700" cy="191400"/>
          </a:xfrm>
          <a:prstGeom prst="rect">
            <a:avLst/>
          </a:prstGeom>
        </p:spPr>
        <p:txBody>
          <a:bodyPr spcFirstLastPara="1" wrap="square" lIns="0" tIns="0" rIns="0" bIns="0" anchor="t" anchorCtr="0">
            <a:normAutofit/>
          </a:bodyPr>
          <a:lstStyle>
            <a:lvl1pPr lvl="0" algn="r">
              <a:spcBef>
                <a:spcPts val="0"/>
              </a:spcBef>
              <a:spcAft>
                <a:spcPts val="0"/>
              </a:spcAft>
              <a:buClr>
                <a:schemeClr val="dk1"/>
              </a:buClr>
              <a:buSzPts val="800"/>
              <a:buFont typeface="Hanken Grotesk"/>
              <a:buNone/>
              <a:defRPr sz="800" b="1"/>
            </a:lvl1pPr>
            <a:lvl2pPr lvl="1">
              <a:spcBef>
                <a:spcPts val="0"/>
              </a:spcBef>
              <a:spcAft>
                <a:spcPts val="0"/>
              </a:spcAft>
              <a:buSzPts val="800"/>
              <a:buFont typeface="Hanken Grotesk"/>
              <a:buNone/>
              <a:defRPr sz="800" b="1"/>
            </a:lvl2pPr>
            <a:lvl3pPr lvl="2">
              <a:spcBef>
                <a:spcPts val="0"/>
              </a:spcBef>
              <a:spcAft>
                <a:spcPts val="0"/>
              </a:spcAft>
              <a:buSzPts val="800"/>
              <a:buFont typeface="Hanken Grotesk"/>
              <a:buNone/>
              <a:defRPr sz="800" b="1"/>
            </a:lvl3pPr>
            <a:lvl4pPr lvl="3">
              <a:spcBef>
                <a:spcPts val="0"/>
              </a:spcBef>
              <a:spcAft>
                <a:spcPts val="0"/>
              </a:spcAft>
              <a:buSzPts val="800"/>
              <a:buFont typeface="Hanken Grotesk"/>
              <a:buNone/>
              <a:defRPr sz="800" b="1"/>
            </a:lvl4pPr>
            <a:lvl5pPr lvl="4">
              <a:spcBef>
                <a:spcPts val="0"/>
              </a:spcBef>
              <a:spcAft>
                <a:spcPts val="0"/>
              </a:spcAft>
              <a:buSzPts val="800"/>
              <a:buFont typeface="Hanken Grotesk"/>
              <a:buNone/>
              <a:defRPr sz="800" b="1"/>
            </a:lvl5pPr>
            <a:lvl6pPr lvl="5">
              <a:spcBef>
                <a:spcPts val="0"/>
              </a:spcBef>
              <a:spcAft>
                <a:spcPts val="0"/>
              </a:spcAft>
              <a:buSzPts val="800"/>
              <a:buFont typeface="Hanken Grotesk"/>
              <a:buNone/>
              <a:defRPr sz="800" b="1"/>
            </a:lvl6pPr>
            <a:lvl7pPr lvl="6">
              <a:spcBef>
                <a:spcPts val="0"/>
              </a:spcBef>
              <a:spcAft>
                <a:spcPts val="0"/>
              </a:spcAft>
              <a:buSzPts val="800"/>
              <a:buFont typeface="Hanken Grotesk"/>
              <a:buNone/>
              <a:defRPr sz="800" b="1"/>
            </a:lvl7pPr>
            <a:lvl8pPr lvl="7">
              <a:spcBef>
                <a:spcPts val="0"/>
              </a:spcBef>
              <a:spcAft>
                <a:spcPts val="0"/>
              </a:spcAft>
              <a:buSzPts val="800"/>
              <a:buFont typeface="Hanken Grotesk"/>
              <a:buNone/>
              <a:defRPr sz="800" b="1"/>
            </a:lvl8pPr>
            <a:lvl9pPr lvl="8">
              <a:spcBef>
                <a:spcPts val="0"/>
              </a:spcBef>
              <a:spcAft>
                <a:spcPts val="0"/>
              </a:spcAft>
              <a:buSzPts val="800"/>
              <a:buFont typeface="Hanken Grotesk"/>
              <a:buNone/>
              <a:defRPr sz="800" b="1"/>
            </a:lvl9pPr>
          </a:lstStyle>
          <a:p>
            <a:endParaRPr/>
          </a:p>
        </p:txBody>
      </p:sp>
      <p:sp>
        <p:nvSpPr>
          <p:cNvPr id="413" name="Google Shape;413;p29"/>
          <p:cNvSpPr txBox="1">
            <a:spLocks noGrp="1"/>
          </p:cNvSpPr>
          <p:nvPr>
            <p:ph type="subTitle" idx="8"/>
          </p:nvPr>
        </p:nvSpPr>
        <p:spPr>
          <a:xfrm>
            <a:off x="286936" y="4047421"/>
            <a:ext cx="632700" cy="191400"/>
          </a:xfrm>
          <a:prstGeom prst="rect">
            <a:avLst/>
          </a:prstGeom>
        </p:spPr>
        <p:txBody>
          <a:bodyPr spcFirstLastPara="1" wrap="square" lIns="0" tIns="0" rIns="0" bIns="0" anchor="t" anchorCtr="0">
            <a:normAutofit/>
          </a:bodyPr>
          <a:lstStyle>
            <a:lvl1pPr lvl="0" algn="r">
              <a:spcBef>
                <a:spcPts val="0"/>
              </a:spcBef>
              <a:spcAft>
                <a:spcPts val="0"/>
              </a:spcAft>
              <a:buClr>
                <a:schemeClr val="dk1"/>
              </a:buClr>
              <a:buSzPts val="800"/>
              <a:buFont typeface="Hanken Grotesk"/>
              <a:buNone/>
              <a:defRPr sz="800" b="1"/>
            </a:lvl1pPr>
            <a:lvl2pPr lvl="1">
              <a:spcBef>
                <a:spcPts val="0"/>
              </a:spcBef>
              <a:spcAft>
                <a:spcPts val="0"/>
              </a:spcAft>
              <a:buSzPts val="800"/>
              <a:buFont typeface="Hanken Grotesk"/>
              <a:buNone/>
              <a:defRPr sz="800" b="1"/>
            </a:lvl2pPr>
            <a:lvl3pPr lvl="2">
              <a:spcBef>
                <a:spcPts val="0"/>
              </a:spcBef>
              <a:spcAft>
                <a:spcPts val="0"/>
              </a:spcAft>
              <a:buSzPts val="800"/>
              <a:buFont typeface="Hanken Grotesk"/>
              <a:buNone/>
              <a:defRPr sz="800" b="1"/>
            </a:lvl3pPr>
            <a:lvl4pPr lvl="3">
              <a:spcBef>
                <a:spcPts val="0"/>
              </a:spcBef>
              <a:spcAft>
                <a:spcPts val="0"/>
              </a:spcAft>
              <a:buSzPts val="800"/>
              <a:buFont typeface="Hanken Grotesk"/>
              <a:buNone/>
              <a:defRPr sz="800" b="1"/>
            </a:lvl4pPr>
            <a:lvl5pPr lvl="4">
              <a:spcBef>
                <a:spcPts val="0"/>
              </a:spcBef>
              <a:spcAft>
                <a:spcPts val="0"/>
              </a:spcAft>
              <a:buSzPts val="800"/>
              <a:buFont typeface="Hanken Grotesk"/>
              <a:buNone/>
              <a:defRPr sz="800" b="1"/>
            </a:lvl5pPr>
            <a:lvl6pPr lvl="5">
              <a:spcBef>
                <a:spcPts val="0"/>
              </a:spcBef>
              <a:spcAft>
                <a:spcPts val="0"/>
              </a:spcAft>
              <a:buSzPts val="800"/>
              <a:buFont typeface="Hanken Grotesk"/>
              <a:buNone/>
              <a:defRPr sz="800" b="1"/>
            </a:lvl6pPr>
            <a:lvl7pPr lvl="6">
              <a:spcBef>
                <a:spcPts val="0"/>
              </a:spcBef>
              <a:spcAft>
                <a:spcPts val="0"/>
              </a:spcAft>
              <a:buSzPts val="800"/>
              <a:buFont typeface="Hanken Grotesk"/>
              <a:buNone/>
              <a:defRPr sz="800" b="1"/>
            </a:lvl7pPr>
            <a:lvl8pPr lvl="7">
              <a:spcBef>
                <a:spcPts val="0"/>
              </a:spcBef>
              <a:spcAft>
                <a:spcPts val="0"/>
              </a:spcAft>
              <a:buSzPts val="800"/>
              <a:buFont typeface="Hanken Grotesk"/>
              <a:buNone/>
              <a:defRPr sz="800" b="1"/>
            </a:lvl8pPr>
            <a:lvl9pPr lvl="8">
              <a:spcBef>
                <a:spcPts val="0"/>
              </a:spcBef>
              <a:spcAft>
                <a:spcPts val="0"/>
              </a:spcAft>
              <a:buSzPts val="800"/>
              <a:buFont typeface="Hanken Grotesk"/>
              <a:buNone/>
              <a:defRPr sz="800" b="1"/>
            </a:lvl9pPr>
          </a:lstStyle>
          <a:p>
            <a:endParaRPr/>
          </a:p>
        </p:txBody>
      </p:sp>
      <p:sp>
        <p:nvSpPr>
          <p:cNvPr id="414" name="Google Shape;414;p29"/>
          <p:cNvSpPr txBox="1">
            <a:spLocks noGrp="1"/>
          </p:cNvSpPr>
          <p:nvPr>
            <p:ph type="subTitle" idx="9"/>
          </p:nvPr>
        </p:nvSpPr>
        <p:spPr>
          <a:xfrm>
            <a:off x="286936" y="2240202"/>
            <a:ext cx="632700" cy="191400"/>
          </a:xfrm>
          <a:prstGeom prst="rect">
            <a:avLst/>
          </a:prstGeom>
        </p:spPr>
        <p:txBody>
          <a:bodyPr spcFirstLastPara="1" wrap="square" lIns="0" tIns="0" rIns="0" bIns="0" anchor="t" anchorCtr="0">
            <a:normAutofit/>
          </a:bodyPr>
          <a:lstStyle>
            <a:lvl1pPr lvl="0" algn="r">
              <a:spcBef>
                <a:spcPts val="0"/>
              </a:spcBef>
              <a:spcAft>
                <a:spcPts val="0"/>
              </a:spcAft>
              <a:buClr>
                <a:schemeClr val="dk1"/>
              </a:buClr>
              <a:buSzPts val="800"/>
              <a:buFont typeface="Hanken Grotesk"/>
              <a:buNone/>
              <a:defRPr sz="800" b="1"/>
            </a:lvl1pPr>
            <a:lvl2pPr lvl="1">
              <a:spcBef>
                <a:spcPts val="0"/>
              </a:spcBef>
              <a:spcAft>
                <a:spcPts val="0"/>
              </a:spcAft>
              <a:buSzPts val="800"/>
              <a:buFont typeface="Hanken Grotesk"/>
              <a:buNone/>
              <a:defRPr sz="800" b="1"/>
            </a:lvl2pPr>
            <a:lvl3pPr lvl="2">
              <a:spcBef>
                <a:spcPts val="0"/>
              </a:spcBef>
              <a:spcAft>
                <a:spcPts val="0"/>
              </a:spcAft>
              <a:buSzPts val="800"/>
              <a:buFont typeface="Hanken Grotesk"/>
              <a:buNone/>
              <a:defRPr sz="800" b="1"/>
            </a:lvl3pPr>
            <a:lvl4pPr lvl="3">
              <a:spcBef>
                <a:spcPts val="0"/>
              </a:spcBef>
              <a:spcAft>
                <a:spcPts val="0"/>
              </a:spcAft>
              <a:buSzPts val="800"/>
              <a:buFont typeface="Hanken Grotesk"/>
              <a:buNone/>
              <a:defRPr sz="800" b="1"/>
            </a:lvl4pPr>
            <a:lvl5pPr lvl="4">
              <a:spcBef>
                <a:spcPts val="0"/>
              </a:spcBef>
              <a:spcAft>
                <a:spcPts val="0"/>
              </a:spcAft>
              <a:buSzPts val="800"/>
              <a:buFont typeface="Hanken Grotesk"/>
              <a:buNone/>
              <a:defRPr sz="800" b="1"/>
            </a:lvl5pPr>
            <a:lvl6pPr lvl="5">
              <a:spcBef>
                <a:spcPts val="0"/>
              </a:spcBef>
              <a:spcAft>
                <a:spcPts val="0"/>
              </a:spcAft>
              <a:buSzPts val="800"/>
              <a:buFont typeface="Hanken Grotesk"/>
              <a:buNone/>
              <a:defRPr sz="800" b="1"/>
            </a:lvl6pPr>
            <a:lvl7pPr lvl="6">
              <a:spcBef>
                <a:spcPts val="0"/>
              </a:spcBef>
              <a:spcAft>
                <a:spcPts val="0"/>
              </a:spcAft>
              <a:buSzPts val="800"/>
              <a:buFont typeface="Hanken Grotesk"/>
              <a:buNone/>
              <a:defRPr sz="800" b="1"/>
            </a:lvl7pPr>
            <a:lvl8pPr lvl="7">
              <a:spcBef>
                <a:spcPts val="0"/>
              </a:spcBef>
              <a:spcAft>
                <a:spcPts val="0"/>
              </a:spcAft>
              <a:buSzPts val="800"/>
              <a:buFont typeface="Hanken Grotesk"/>
              <a:buNone/>
              <a:defRPr sz="800" b="1"/>
            </a:lvl8pPr>
            <a:lvl9pPr lvl="8">
              <a:spcBef>
                <a:spcPts val="0"/>
              </a:spcBef>
              <a:spcAft>
                <a:spcPts val="0"/>
              </a:spcAft>
              <a:buSzPts val="800"/>
              <a:buFont typeface="Hanken Grotesk"/>
              <a:buNone/>
              <a:defRPr sz="800" b="1"/>
            </a:lvl9pPr>
          </a:lstStyle>
          <a:p>
            <a:endParaRPr/>
          </a:p>
        </p:txBody>
      </p:sp>
      <p:sp>
        <p:nvSpPr>
          <p:cNvPr id="415" name="Google Shape;415;p29"/>
          <p:cNvSpPr txBox="1">
            <a:spLocks noGrp="1"/>
          </p:cNvSpPr>
          <p:nvPr>
            <p:ph type="subTitle" idx="13"/>
          </p:nvPr>
        </p:nvSpPr>
        <p:spPr>
          <a:xfrm>
            <a:off x="286936" y="2859829"/>
            <a:ext cx="632700" cy="191400"/>
          </a:xfrm>
          <a:prstGeom prst="rect">
            <a:avLst/>
          </a:prstGeom>
        </p:spPr>
        <p:txBody>
          <a:bodyPr spcFirstLastPara="1" wrap="square" lIns="0" tIns="0" rIns="0" bIns="0" anchor="t" anchorCtr="0">
            <a:normAutofit/>
          </a:bodyPr>
          <a:lstStyle>
            <a:lvl1pPr lvl="0" algn="r">
              <a:spcBef>
                <a:spcPts val="0"/>
              </a:spcBef>
              <a:spcAft>
                <a:spcPts val="0"/>
              </a:spcAft>
              <a:buClr>
                <a:schemeClr val="dk1"/>
              </a:buClr>
              <a:buSzPts val="800"/>
              <a:buFont typeface="Hanken Grotesk"/>
              <a:buNone/>
              <a:defRPr sz="800" b="1"/>
            </a:lvl1pPr>
            <a:lvl2pPr lvl="1">
              <a:spcBef>
                <a:spcPts val="0"/>
              </a:spcBef>
              <a:spcAft>
                <a:spcPts val="0"/>
              </a:spcAft>
              <a:buSzPts val="800"/>
              <a:buFont typeface="Hanken Grotesk"/>
              <a:buNone/>
              <a:defRPr sz="800" b="1"/>
            </a:lvl2pPr>
            <a:lvl3pPr lvl="2">
              <a:spcBef>
                <a:spcPts val="0"/>
              </a:spcBef>
              <a:spcAft>
                <a:spcPts val="0"/>
              </a:spcAft>
              <a:buSzPts val="800"/>
              <a:buFont typeface="Hanken Grotesk"/>
              <a:buNone/>
              <a:defRPr sz="800" b="1"/>
            </a:lvl3pPr>
            <a:lvl4pPr lvl="3">
              <a:spcBef>
                <a:spcPts val="0"/>
              </a:spcBef>
              <a:spcAft>
                <a:spcPts val="0"/>
              </a:spcAft>
              <a:buSzPts val="800"/>
              <a:buFont typeface="Hanken Grotesk"/>
              <a:buNone/>
              <a:defRPr sz="800" b="1"/>
            </a:lvl4pPr>
            <a:lvl5pPr lvl="4">
              <a:spcBef>
                <a:spcPts val="0"/>
              </a:spcBef>
              <a:spcAft>
                <a:spcPts val="0"/>
              </a:spcAft>
              <a:buSzPts val="800"/>
              <a:buFont typeface="Hanken Grotesk"/>
              <a:buNone/>
              <a:defRPr sz="800" b="1"/>
            </a:lvl5pPr>
            <a:lvl6pPr lvl="5">
              <a:spcBef>
                <a:spcPts val="0"/>
              </a:spcBef>
              <a:spcAft>
                <a:spcPts val="0"/>
              </a:spcAft>
              <a:buSzPts val="800"/>
              <a:buFont typeface="Hanken Grotesk"/>
              <a:buNone/>
              <a:defRPr sz="800" b="1"/>
            </a:lvl6pPr>
            <a:lvl7pPr lvl="6">
              <a:spcBef>
                <a:spcPts val="0"/>
              </a:spcBef>
              <a:spcAft>
                <a:spcPts val="0"/>
              </a:spcAft>
              <a:buSzPts val="800"/>
              <a:buFont typeface="Hanken Grotesk"/>
              <a:buNone/>
              <a:defRPr sz="800" b="1"/>
            </a:lvl7pPr>
            <a:lvl8pPr lvl="7">
              <a:spcBef>
                <a:spcPts val="0"/>
              </a:spcBef>
              <a:spcAft>
                <a:spcPts val="0"/>
              </a:spcAft>
              <a:buSzPts val="800"/>
              <a:buFont typeface="Hanken Grotesk"/>
              <a:buNone/>
              <a:defRPr sz="800" b="1"/>
            </a:lvl8pPr>
            <a:lvl9pPr lvl="8">
              <a:spcBef>
                <a:spcPts val="0"/>
              </a:spcBef>
              <a:spcAft>
                <a:spcPts val="0"/>
              </a:spcAft>
              <a:buSzPts val="800"/>
              <a:buFont typeface="Hanken Grotesk"/>
              <a:buNone/>
              <a:defRPr sz="800" b="1"/>
            </a:lvl9pPr>
          </a:lstStyle>
          <a:p>
            <a:endParaRPr/>
          </a:p>
        </p:txBody>
      </p:sp>
      <p:sp>
        <p:nvSpPr>
          <p:cNvPr id="416" name="Google Shape;416;p29"/>
          <p:cNvSpPr txBox="1">
            <a:spLocks noGrp="1"/>
          </p:cNvSpPr>
          <p:nvPr>
            <p:ph type="subTitle" idx="14"/>
          </p:nvPr>
        </p:nvSpPr>
        <p:spPr>
          <a:xfrm>
            <a:off x="286936" y="1641475"/>
            <a:ext cx="632700" cy="191400"/>
          </a:xfrm>
          <a:prstGeom prst="rect">
            <a:avLst/>
          </a:prstGeom>
        </p:spPr>
        <p:txBody>
          <a:bodyPr spcFirstLastPara="1" wrap="square" lIns="0" tIns="0" rIns="0" bIns="0" anchor="t" anchorCtr="0">
            <a:normAutofit/>
          </a:bodyPr>
          <a:lstStyle>
            <a:lvl1pPr lvl="0" algn="r">
              <a:spcBef>
                <a:spcPts val="0"/>
              </a:spcBef>
              <a:spcAft>
                <a:spcPts val="0"/>
              </a:spcAft>
              <a:buClr>
                <a:schemeClr val="dk1"/>
              </a:buClr>
              <a:buSzPts val="800"/>
              <a:buFont typeface="Hanken Grotesk"/>
              <a:buNone/>
              <a:defRPr sz="800" b="1"/>
            </a:lvl1pPr>
            <a:lvl2pPr lvl="1">
              <a:spcBef>
                <a:spcPts val="0"/>
              </a:spcBef>
              <a:spcAft>
                <a:spcPts val="0"/>
              </a:spcAft>
              <a:buSzPts val="800"/>
              <a:buFont typeface="Hanken Grotesk"/>
              <a:buNone/>
              <a:defRPr sz="800" b="1"/>
            </a:lvl2pPr>
            <a:lvl3pPr lvl="2">
              <a:spcBef>
                <a:spcPts val="0"/>
              </a:spcBef>
              <a:spcAft>
                <a:spcPts val="0"/>
              </a:spcAft>
              <a:buSzPts val="800"/>
              <a:buFont typeface="Hanken Grotesk"/>
              <a:buNone/>
              <a:defRPr sz="800" b="1"/>
            </a:lvl3pPr>
            <a:lvl4pPr lvl="3">
              <a:spcBef>
                <a:spcPts val="0"/>
              </a:spcBef>
              <a:spcAft>
                <a:spcPts val="0"/>
              </a:spcAft>
              <a:buSzPts val="800"/>
              <a:buFont typeface="Hanken Grotesk"/>
              <a:buNone/>
              <a:defRPr sz="800" b="1"/>
            </a:lvl4pPr>
            <a:lvl5pPr lvl="4">
              <a:spcBef>
                <a:spcPts val="0"/>
              </a:spcBef>
              <a:spcAft>
                <a:spcPts val="0"/>
              </a:spcAft>
              <a:buSzPts val="800"/>
              <a:buFont typeface="Hanken Grotesk"/>
              <a:buNone/>
              <a:defRPr sz="800" b="1"/>
            </a:lvl5pPr>
            <a:lvl6pPr lvl="5">
              <a:spcBef>
                <a:spcPts val="0"/>
              </a:spcBef>
              <a:spcAft>
                <a:spcPts val="0"/>
              </a:spcAft>
              <a:buSzPts val="800"/>
              <a:buFont typeface="Hanken Grotesk"/>
              <a:buNone/>
              <a:defRPr sz="800" b="1"/>
            </a:lvl6pPr>
            <a:lvl7pPr lvl="6">
              <a:spcBef>
                <a:spcPts val="0"/>
              </a:spcBef>
              <a:spcAft>
                <a:spcPts val="0"/>
              </a:spcAft>
              <a:buSzPts val="800"/>
              <a:buFont typeface="Hanken Grotesk"/>
              <a:buNone/>
              <a:defRPr sz="800" b="1"/>
            </a:lvl7pPr>
            <a:lvl8pPr lvl="7">
              <a:spcBef>
                <a:spcPts val="0"/>
              </a:spcBef>
              <a:spcAft>
                <a:spcPts val="0"/>
              </a:spcAft>
              <a:buSzPts val="800"/>
              <a:buFont typeface="Hanken Grotesk"/>
              <a:buNone/>
              <a:defRPr sz="800" b="1"/>
            </a:lvl8pPr>
            <a:lvl9pPr lvl="8">
              <a:spcBef>
                <a:spcPts val="0"/>
              </a:spcBef>
              <a:spcAft>
                <a:spcPts val="0"/>
              </a:spcAft>
              <a:buSzPts val="800"/>
              <a:buFont typeface="Hanken Grotesk"/>
              <a:buNone/>
              <a:defRPr sz="800" b="1"/>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aphics 2">
  <p:cSld name="CUSTOM_7_1_1_1_1_1_1_1_1_1_1_1_1_1_1_1_1_8">
    <p:bg>
      <p:bgPr>
        <a:solidFill>
          <a:schemeClr val="dk2"/>
        </a:solidFill>
        <a:effectLst/>
      </p:bgPr>
    </p:bg>
    <p:spTree>
      <p:nvGrpSpPr>
        <p:cNvPr id="1" name="Shape 417"/>
        <p:cNvGrpSpPr/>
        <p:nvPr/>
      </p:nvGrpSpPr>
      <p:grpSpPr>
        <a:xfrm>
          <a:off x="0" y="0"/>
          <a:ext cx="0" cy="0"/>
          <a:chOff x="0" y="0"/>
          <a:chExt cx="0" cy="0"/>
        </a:xfrm>
      </p:grpSpPr>
      <p:sp>
        <p:nvSpPr>
          <p:cNvPr id="418" name="Google Shape;418;p30"/>
          <p:cNvSpPr txBox="1">
            <a:spLocks noGrp="1"/>
          </p:cNvSpPr>
          <p:nvPr>
            <p:ph type="body" idx="1"/>
          </p:nvPr>
        </p:nvSpPr>
        <p:spPr>
          <a:xfrm>
            <a:off x="6832625" y="4360925"/>
            <a:ext cx="2120400" cy="496800"/>
          </a:xfrm>
          <a:prstGeom prst="rect">
            <a:avLst/>
          </a:prstGeom>
        </p:spPr>
        <p:txBody>
          <a:bodyPr spcFirstLastPara="1" wrap="square" lIns="180000" tIns="54000" rIns="180000"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19" name="Google Shape;419;p30"/>
          <p:cNvSpPr txBox="1">
            <a:spLocks noGrp="1"/>
          </p:cNvSpPr>
          <p:nvPr>
            <p:ph type="body" idx="2"/>
          </p:nvPr>
        </p:nvSpPr>
        <p:spPr>
          <a:xfrm>
            <a:off x="4619575" y="4360925"/>
            <a:ext cx="2120400" cy="496800"/>
          </a:xfrm>
          <a:prstGeom prst="rect">
            <a:avLst/>
          </a:prstGeom>
        </p:spPr>
        <p:txBody>
          <a:bodyPr spcFirstLastPara="1" wrap="square" lIns="180000" tIns="54000" rIns="180000"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20" name="Google Shape;420;p30"/>
          <p:cNvSpPr txBox="1">
            <a:spLocks noGrp="1"/>
          </p:cNvSpPr>
          <p:nvPr>
            <p:ph type="body" idx="3"/>
          </p:nvPr>
        </p:nvSpPr>
        <p:spPr>
          <a:xfrm>
            <a:off x="2406525" y="4360925"/>
            <a:ext cx="2120400" cy="496800"/>
          </a:xfrm>
          <a:prstGeom prst="rect">
            <a:avLst/>
          </a:prstGeom>
        </p:spPr>
        <p:txBody>
          <a:bodyPr spcFirstLastPara="1" wrap="square" lIns="180000" tIns="54000" rIns="180000"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21" name="Google Shape;421;p30"/>
          <p:cNvSpPr txBox="1">
            <a:spLocks noGrp="1"/>
          </p:cNvSpPr>
          <p:nvPr>
            <p:ph type="body" idx="4"/>
          </p:nvPr>
        </p:nvSpPr>
        <p:spPr>
          <a:xfrm>
            <a:off x="193475" y="4360925"/>
            <a:ext cx="2120400" cy="496800"/>
          </a:xfrm>
          <a:prstGeom prst="rect">
            <a:avLst/>
          </a:prstGeom>
        </p:spPr>
        <p:txBody>
          <a:bodyPr spcFirstLastPara="1" wrap="square" lIns="180000" tIns="54000" rIns="180000"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22" name="Google Shape;422;p30"/>
          <p:cNvSpPr txBox="1">
            <a:spLocks noGrp="1"/>
          </p:cNvSpPr>
          <p:nvPr>
            <p:ph type="body" idx="5"/>
          </p:nvPr>
        </p:nvSpPr>
        <p:spPr>
          <a:xfrm>
            <a:off x="6831375" y="2557613"/>
            <a:ext cx="2120400" cy="496800"/>
          </a:xfrm>
          <a:prstGeom prst="rect">
            <a:avLst/>
          </a:prstGeom>
        </p:spPr>
        <p:txBody>
          <a:bodyPr spcFirstLastPara="1" wrap="square" lIns="180000" tIns="54000" rIns="180000"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23" name="Google Shape;423;p30"/>
          <p:cNvSpPr txBox="1">
            <a:spLocks noGrp="1"/>
          </p:cNvSpPr>
          <p:nvPr>
            <p:ph type="body" idx="6"/>
          </p:nvPr>
        </p:nvSpPr>
        <p:spPr>
          <a:xfrm>
            <a:off x="4618325" y="2557613"/>
            <a:ext cx="2120400" cy="496800"/>
          </a:xfrm>
          <a:prstGeom prst="rect">
            <a:avLst/>
          </a:prstGeom>
        </p:spPr>
        <p:txBody>
          <a:bodyPr spcFirstLastPara="1" wrap="square" lIns="180000" tIns="54000" rIns="180000"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24" name="Google Shape;424;p30"/>
          <p:cNvSpPr txBox="1">
            <a:spLocks noGrp="1"/>
          </p:cNvSpPr>
          <p:nvPr>
            <p:ph type="body" idx="7"/>
          </p:nvPr>
        </p:nvSpPr>
        <p:spPr>
          <a:xfrm>
            <a:off x="2405275" y="2557613"/>
            <a:ext cx="2120400" cy="496800"/>
          </a:xfrm>
          <a:prstGeom prst="rect">
            <a:avLst/>
          </a:prstGeom>
        </p:spPr>
        <p:txBody>
          <a:bodyPr spcFirstLastPara="1" wrap="square" lIns="180000" tIns="54000" rIns="180000"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25" name="Google Shape;425;p30"/>
          <p:cNvSpPr txBox="1">
            <a:spLocks noGrp="1"/>
          </p:cNvSpPr>
          <p:nvPr>
            <p:ph type="body" idx="8"/>
          </p:nvPr>
        </p:nvSpPr>
        <p:spPr>
          <a:xfrm>
            <a:off x="192225" y="2557613"/>
            <a:ext cx="2120400" cy="496800"/>
          </a:xfrm>
          <a:prstGeom prst="rect">
            <a:avLst/>
          </a:prstGeom>
        </p:spPr>
        <p:txBody>
          <a:bodyPr spcFirstLastPara="1" wrap="square" lIns="180000" tIns="54000" rIns="180000"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26" name="Google Shape;426;p30"/>
          <p:cNvSpPr txBox="1">
            <a:spLocks noGrp="1"/>
          </p:cNvSpPr>
          <p:nvPr>
            <p:ph type="title"/>
          </p:nvPr>
        </p:nvSpPr>
        <p:spPr>
          <a:xfrm>
            <a:off x="594025" y="539600"/>
            <a:ext cx="7196700" cy="5760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4000"/>
            </a:lvl1pPr>
            <a:lvl2pPr lvl="1">
              <a:lnSpc>
                <a:spcPct val="115000"/>
              </a:lnSpc>
              <a:spcBef>
                <a:spcPts val="0"/>
              </a:spcBef>
              <a:spcAft>
                <a:spcPts val="0"/>
              </a:spcAft>
              <a:buSzPts val="2800"/>
              <a:buNone/>
              <a:defRPr sz="4000"/>
            </a:lvl2pPr>
            <a:lvl3pPr lvl="2">
              <a:lnSpc>
                <a:spcPct val="115000"/>
              </a:lnSpc>
              <a:spcBef>
                <a:spcPts val="0"/>
              </a:spcBef>
              <a:spcAft>
                <a:spcPts val="0"/>
              </a:spcAft>
              <a:buSzPts val="2800"/>
              <a:buNone/>
              <a:defRPr sz="4000"/>
            </a:lvl3pPr>
            <a:lvl4pPr lvl="3">
              <a:lnSpc>
                <a:spcPct val="115000"/>
              </a:lnSpc>
              <a:spcBef>
                <a:spcPts val="0"/>
              </a:spcBef>
              <a:spcAft>
                <a:spcPts val="0"/>
              </a:spcAft>
              <a:buSzPts val="2800"/>
              <a:buNone/>
              <a:defRPr sz="4000"/>
            </a:lvl4pPr>
            <a:lvl5pPr lvl="4">
              <a:lnSpc>
                <a:spcPct val="115000"/>
              </a:lnSpc>
              <a:spcBef>
                <a:spcPts val="0"/>
              </a:spcBef>
              <a:spcAft>
                <a:spcPts val="0"/>
              </a:spcAft>
              <a:buSzPts val="2800"/>
              <a:buNone/>
              <a:defRPr sz="4000"/>
            </a:lvl5pPr>
            <a:lvl6pPr lvl="5">
              <a:lnSpc>
                <a:spcPct val="115000"/>
              </a:lnSpc>
              <a:spcBef>
                <a:spcPts val="0"/>
              </a:spcBef>
              <a:spcAft>
                <a:spcPts val="0"/>
              </a:spcAft>
              <a:buSzPts val="2800"/>
              <a:buNone/>
              <a:defRPr sz="4000"/>
            </a:lvl6pPr>
            <a:lvl7pPr lvl="6">
              <a:lnSpc>
                <a:spcPct val="115000"/>
              </a:lnSpc>
              <a:spcBef>
                <a:spcPts val="0"/>
              </a:spcBef>
              <a:spcAft>
                <a:spcPts val="0"/>
              </a:spcAft>
              <a:buSzPts val="2800"/>
              <a:buNone/>
              <a:defRPr sz="4000"/>
            </a:lvl7pPr>
            <a:lvl8pPr lvl="7">
              <a:lnSpc>
                <a:spcPct val="115000"/>
              </a:lnSpc>
              <a:spcBef>
                <a:spcPts val="0"/>
              </a:spcBef>
              <a:spcAft>
                <a:spcPts val="0"/>
              </a:spcAft>
              <a:buSzPts val="2800"/>
              <a:buNone/>
              <a:defRPr sz="4000"/>
            </a:lvl8pPr>
            <a:lvl9pPr lvl="8">
              <a:lnSpc>
                <a:spcPct val="115000"/>
              </a:lnSpc>
              <a:spcBef>
                <a:spcPts val="0"/>
              </a:spcBef>
              <a:spcAft>
                <a:spcPts val="0"/>
              </a:spcAft>
              <a:buSzPts val="2800"/>
              <a:buNone/>
              <a:defRPr sz="4000"/>
            </a:lvl9pPr>
          </a:lstStyle>
          <a:p>
            <a:endParaRPr/>
          </a:p>
        </p:txBody>
      </p:sp>
      <p:sp>
        <p:nvSpPr>
          <p:cNvPr id="427" name="Google Shape;427;p30"/>
          <p:cNvSpPr txBox="1">
            <a:spLocks noGrp="1"/>
          </p:cNvSpPr>
          <p:nvPr>
            <p:ph type="subTitle" idx="9"/>
          </p:nvPr>
        </p:nvSpPr>
        <p:spPr>
          <a:xfrm>
            <a:off x="594025" y="184700"/>
            <a:ext cx="3696300" cy="153900"/>
          </a:xfrm>
          <a:prstGeom prst="rect">
            <a:avLst/>
          </a:prstGeom>
        </p:spPr>
        <p:txBody>
          <a:bodyPr spcFirstLastPara="1" wrap="square" lIns="0" tIns="0" rIns="0" bIns="0" anchor="ctr" anchorCtr="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a:endParaRPr/>
          </a:p>
        </p:txBody>
      </p:sp>
      <p:sp>
        <p:nvSpPr>
          <p:cNvPr id="428" name="Google Shape;428;p30"/>
          <p:cNvSpPr txBox="1">
            <a:spLocks noGrp="1"/>
          </p:cNvSpPr>
          <p:nvPr>
            <p:ph type="title" idx="13"/>
          </p:nvPr>
        </p:nvSpPr>
        <p:spPr>
          <a:xfrm>
            <a:off x="6996850" y="1364806"/>
            <a:ext cx="1839600" cy="770400"/>
          </a:xfrm>
          <a:prstGeom prst="rect">
            <a:avLst/>
          </a:prstGeom>
        </p:spPr>
        <p:txBody>
          <a:bodyPr spcFirstLastPara="1" wrap="square" lIns="0" tIns="0" rIns="0" bIns="0" anchor="t" anchorCtr="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a:endParaRPr/>
          </a:p>
        </p:txBody>
      </p:sp>
      <p:sp>
        <p:nvSpPr>
          <p:cNvPr id="429" name="Google Shape;429;p30"/>
          <p:cNvSpPr txBox="1">
            <a:spLocks noGrp="1"/>
          </p:cNvSpPr>
          <p:nvPr>
            <p:ph type="title" idx="14"/>
          </p:nvPr>
        </p:nvSpPr>
        <p:spPr>
          <a:xfrm>
            <a:off x="4783238" y="1364806"/>
            <a:ext cx="1839600" cy="770400"/>
          </a:xfrm>
          <a:prstGeom prst="rect">
            <a:avLst/>
          </a:prstGeom>
        </p:spPr>
        <p:txBody>
          <a:bodyPr spcFirstLastPara="1" wrap="square" lIns="0" tIns="0" rIns="0" bIns="0" anchor="t" anchorCtr="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a:endParaRPr/>
          </a:p>
        </p:txBody>
      </p:sp>
      <p:sp>
        <p:nvSpPr>
          <p:cNvPr id="430" name="Google Shape;430;p30"/>
          <p:cNvSpPr txBox="1">
            <a:spLocks noGrp="1"/>
          </p:cNvSpPr>
          <p:nvPr>
            <p:ph type="title" idx="15"/>
          </p:nvPr>
        </p:nvSpPr>
        <p:spPr>
          <a:xfrm>
            <a:off x="2546913" y="1364806"/>
            <a:ext cx="1839600" cy="770400"/>
          </a:xfrm>
          <a:prstGeom prst="rect">
            <a:avLst/>
          </a:prstGeom>
        </p:spPr>
        <p:txBody>
          <a:bodyPr spcFirstLastPara="1" wrap="square" lIns="0" tIns="0" rIns="0" bIns="0" anchor="t" anchorCtr="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a:endParaRPr/>
          </a:p>
        </p:txBody>
      </p:sp>
      <p:sp>
        <p:nvSpPr>
          <p:cNvPr id="431" name="Google Shape;431;p30"/>
          <p:cNvSpPr txBox="1">
            <a:spLocks noGrp="1"/>
          </p:cNvSpPr>
          <p:nvPr>
            <p:ph type="title" idx="16"/>
          </p:nvPr>
        </p:nvSpPr>
        <p:spPr>
          <a:xfrm>
            <a:off x="355638" y="1365769"/>
            <a:ext cx="1839600" cy="770400"/>
          </a:xfrm>
          <a:prstGeom prst="rect">
            <a:avLst/>
          </a:prstGeom>
        </p:spPr>
        <p:txBody>
          <a:bodyPr spcFirstLastPara="1" wrap="square" lIns="0" tIns="0" rIns="0" bIns="0" anchor="t" anchorCtr="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a:endParaRPr/>
          </a:p>
        </p:txBody>
      </p:sp>
      <p:sp>
        <p:nvSpPr>
          <p:cNvPr id="432" name="Google Shape;432;p30"/>
          <p:cNvSpPr txBox="1">
            <a:spLocks noGrp="1"/>
          </p:cNvSpPr>
          <p:nvPr>
            <p:ph type="title" idx="17"/>
          </p:nvPr>
        </p:nvSpPr>
        <p:spPr>
          <a:xfrm>
            <a:off x="7002200" y="3163356"/>
            <a:ext cx="1839600" cy="770400"/>
          </a:xfrm>
          <a:prstGeom prst="rect">
            <a:avLst/>
          </a:prstGeom>
        </p:spPr>
        <p:txBody>
          <a:bodyPr spcFirstLastPara="1" wrap="square" lIns="0" tIns="0" rIns="0" bIns="0" anchor="t" anchorCtr="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a:endParaRPr/>
          </a:p>
        </p:txBody>
      </p:sp>
      <p:sp>
        <p:nvSpPr>
          <p:cNvPr id="433" name="Google Shape;433;p30"/>
          <p:cNvSpPr txBox="1">
            <a:spLocks noGrp="1"/>
          </p:cNvSpPr>
          <p:nvPr>
            <p:ph type="title" idx="18"/>
          </p:nvPr>
        </p:nvSpPr>
        <p:spPr>
          <a:xfrm>
            <a:off x="4788588" y="3163356"/>
            <a:ext cx="1839600" cy="770400"/>
          </a:xfrm>
          <a:prstGeom prst="rect">
            <a:avLst/>
          </a:prstGeom>
        </p:spPr>
        <p:txBody>
          <a:bodyPr spcFirstLastPara="1" wrap="square" lIns="0" tIns="0" rIns="0" bIns="0" anchor="t" anchorCtr="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a:endParaRPr/>
          </a:p>
        </p:txBody>
      </p:sp>
      <p:sp>
        <p:nvSpPr>
          <p:cNvPr id="434" name="Google Shape;434;p30"/>
          <p:cNvSpPr txBox="1">
            <a:spLocks noGrp="1"/>
          </p:cNvSpPr>
          <p:nvPr>
            <p:ph type="title" idx="19"/>
          </p:nvPr>
        </p:nvSpPr>
        <p:spPr>
          <a:xfrm>
            <a:off x="2552263" y="3163356"/>
            <a:ext cx="1839600" cy="770400"/>
          </a:xfrm>
          <a:prstGeom prst="rect">
            <a:avLst/>
          </a:prstGeom>
        </p:spPr>
        <p:txBody>
          <a:bodyPr spcFirstLastPara="1" wrap="square" lIns="0" tIns="0" rIns="0" bIns="0" anchor="t" anchorCtr="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a:endParaRPr/>
          </a:p>
        </p:txBody>
      </p:sp>
      <p:sp>
        <p:nvSpPr>
          <p:cNvPr id="435" name="Google Shape;435;p30"/>
          <p:cNvSpPr txBox="1">
            <a:spLocks noGrp="1"/>
          </p:cNvSpPr>
          <p:nvPr>
            <p:ph type="title" idx="20"/>
          </p:nvPr>
        </p:nvSpPr>
        <p:spPr>
          <a:xfrm>
            <a:off x="360988" y="3164319"/>
            <a:ext cx="1839600" cy="770400"/>
          </a:xfrm>
          <a:prstGeom prst="rect">
            <a:avLst/>
          </a:prstGeom>
        </p:spPr>
        <p:txBody>
          <a:bodyPr spcFirstLastPara="1" wrap="square" lIns="0" tIns="0" rIns="0" bIns="0" anchor="t" anchorCtr="0">
            <a:normAutofit/>
          </a:bodyPr>
          <a:lstStyle>
            <a:lvl1pPr lvl="0">
              <a:spcBef>
                <a:spcPts val="0"/>
              </a:spcBef>
              <a:spcAft>
                <a:spcPts val="0"/>
              </a:spcAft>
              <a:buSzPts val="5000"/>
              <a:buFont typeface="Hanken Grotesk Light"/>
              <a:buNone/>
              <a:defRPr sz="5000">
                <a:latin typeface="Hanken Grotesk Light"/>
                <a:ea typeface="Hanken Grotesk Light"/>
                <a:cs typeface="Hanken Grotesk Light"/>
                <a:sym typeface="Hanken Grotesk Light"/>
              </a:defRPr>
            </a:lvl1pPr>
            <a:lvl2pPr lvl="1">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2pPr>
            <a:lvl3pPr lvl="2">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3pPr>
            <a:lvl4pPr lvl="3">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4pPr>
            <a:lvl5pPr lvl="4">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5pPr>
            <a:lvl6pPr lvl="5">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6pPr>
            <a:lvl7pPr lvl="6">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7pPr>
            <a:lvl8pPr lvl="7">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8pPr>
            <a:lvl9pPr lvl="8">
              <a:spcBef>
                <a:spcPts val="0"/>
              </a:spcBef>
              <a:spcAft>
                <a:spcPts val="0"/>
              </a:spcAft>
              <a:buSzPts val="12000"/>
              <a:buFont typeface="Hanken Grotesk Light"/>
              <a:buNone/>
              <a:defRPr sz="12000">
                <a:latin typeface="Hanken Grotesk Light"/>
                <a:ea typeface="Hanken Grotesk Light"/>
                <a:cs typeface="Hanken Grotesk Light"/>
                <a:sym typeface="Hanken Grotesk Light"/>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aphics 3">
  <p:cSld name="CUSTOM_7_1_1_1_1_1_1_1_1_1_1_1_1_1_1_1_1_7_1">
    <p:spTree>
      <p:nvGrpSpPr>
        <p:cNvPr id="1" name="Shape 436"/>
        <p:cNvGrpSpPr/>
        <p:nvPr/>
      </p:nvGrpSpPr>
      <p:grpSpPr>
        <a:xfrm>
          <a:off x="0" y="0"/>
          <a:ext cx="0" cy="0"/>
          <a:chOff x="0" y="0"/>
          <a:chExt cx="0" cy="0"/>
        </a:xfrm>
      </p:grpSpPr>
      <p:sp>
        <p:nvSpPr>
          <p:cNvPr id="437" name="Google Shape;437;p31"/>
          <p:cNvSpPr txBox="1">
            <a:spLocks noGrp="1"/>
          </p:cNvSpPr>
          <p:nvPr>
            <p:ph type="subTitle" idx="1"/>
          </p:nvPr>
        </p:nvSpPr>
        <p:spPr>
          <a:xfrm>
            <a:off x="594025" y="184700"/>
            <a:ext cx="3696300" cy="153900"/>
          </a:xfrm>
          <a:prstGeom prst="rect">
            <a:avLst/>
          </a:prstGeom>
        </p:spPr>
        <p:txBody>
          <a:bodyPr spcFirstLastPara="1" wrap="square" lIns="0" tIns="0" rIns="0" bIns="0" anchor="ctr" anchorCtr="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a:endParaRPr/>
          </a:p>
        </p:txBody>
      </p:sp>
      <p:sp>
        <p:nvSpPr>
          <p:cNvPr id="438" name="Google Shape;438;p31"/>
          <p:cNvSpPr txBox="1">
            <a:spLocks noGrp="1"/>
          </p:cNvSpPr>
          <p:nvPr>
            <p:ph type="title"/>
          </p:nvPr>
        </p:nvSpPr>
        <p:spPr>
          <a:xfrm>
            <a:off x="594025" y="539600"/>
            <a:ext cx="7196700" cy="5760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4000"/>
            </a:lvl1pPr>
            <a:lvl2pPr lvl="1">
              <a:lnSpc>
                <a:spcPct val="115000"/>
              </a:lnSpc>
              <a:spcBef>
                <a:spcPts val="0"/>
              </a:spcBef>
              <a:spcAft>
                <a:spcPts val="0"/>
              </a:spcAft>
              <a:buSzPts val="2800"/>
              <a:buNone/>
              <a:defRPr sz="4000"/>
            </a:lvl2pPr>
            <a:lvl3pPr lvl="2">
              <a:lnSpc>
                <a:spcPct val="115000"/>
              </a:lnSpc>
              <a:spcBef>
                <a:spcPts val="0"/>
              </a:spcBef>
              <a:spcAft>
                <a:spcPts val="0"/>
              </a:spcAft>
              <a:buSzPts val="2800"/>
              <a:buNone/>
              <a:defRPr sz="4000"/>
            </a:lvl3pPr>
            <a:lvl4pPr lvl="3">
              <a:lnSpc>
                <a:spcPct val="115000"/>
              </a:lnSpc>
              <a:spcBef>
                <a:spcPts val="0"/>
              </a:spcBef>
              <a:spcAft>
                <a:spcPts val="0"/>
              </a:spcAft>
              <a:buSzPts val="2800"/>
              <a:buNone/>
              <a:defRPr sz="4000"/>
            </a:lvl4pPr>
            <a:lvl5pPr lvl="4">
              <a:lnSpc>
                <a:spcPct val="115000"/>
              </a:lnSpc>
              <a:spcBef>
                <a:spcPts val="0"/>
              </a:spcBef>
              <a:spcAft>
                <a:spcPts val="0"/>
              </a:spcAft>
              <a:buSzPts val="2800"/>
              <a:buNone/>
              <a:defRPr sz="4000"/>
            </a:lvl5pPr>
            <a:lvl6pPr lvl="5">
              <a:lnSpc>
                <a:spcPct val="115000"/>
              </a:lnSpc>
              <a:spcBef>
                <a:spcPts val="0"/>
              </a:spcBef>
              <a:spcAft>
                <a:spcPts val="0"/>
              </a:spcAft>
              <a:buSzPts val="2800"/>
              <a:buNone/>
              <a:defRPr sz="4000"/>
            </a:lvl6pPr>
            <a:lvl7pPr lvl="6">
              <a:lnSpc>
                <a:spcPct val="115000"/>
              </a:lnSpc>
              <a:spcBef>
                <a:spcPts val="0"/>
              </a:spcBef>
              <a:spcAft>
                <a:spcPts val="0"/>
              </a:spcAft>
              <a:buSzPts val="2800"/>
              <a:buNone/>
              <a:defRPr sz="4000"/>
            </a:lvl7pPr>
            <a:lvl8pPr lvl="7">
              <a:lnSpc>
                <a:spcPct val="115000"/>
              </a:lnSpc>
              <a:spcBef>
                <a:spcPts val="0"/>
              </a:spcBef>
              <a:spcAft>
                <a:spcPts val="0"/>
              </a:spcAft>
              <a:buSzPts val="2800"/>
              <a:buNone/>
              <a:defRPr sz="4000"/>
            </a:lvl8pPr>
            <a:lvl9pPr lvl="8">
              <a:lnSpc>
                <a:spcPct val="115000"/>
              </a:lnSpc>
              <a:spcBef>
                <a:spcPts val="0"/>
              </a:spcBef>
              <a:spcAft>
                <a:spcPts val="0"/>
              </a:spcAft>
              <a:buSzPts val="2800"/>
              <a:buNone/>
              <a:defRPr sz="4000"/>
            </a:lvl9pPr>
          </a:lstStyle>
          <a:p>
            <a:endParaRPr/>
          </a:p>
        </p:txBody>
      </p:sp>
      <p:sp>
        <p:nvSpPr>
          <p:cNvPr id="439" name="Google Shape;439;p31"/>
          <p:cNvSpPr txBox="1">
            <a:spLocks noGrp="1"/>
          </p:cNvSpPr>
          <p:nvPr>
            <p:ph type="subTitle" idx="2"/>
          </p:nvPr>
        </p:nvSpPr>
        <p:spPr>
          <a:xfrm>
            <a:off x="193100" y="3780025"/>
            <a:ext cx="1633200" cy="615600"/>
          </a:xfrm>
          <a:prstGeom prst="rect">
            <a:avLst/>
          </a:prstGeom>
        </p:spPr>
        <p:txBody>
          <a:bodyPr spcFirstLastPara="1" wrap="square" lIns="0" tIns="0" rIns="0" bIns="0" anchor="t" anchorCtr="0">
            <a:normAutofit/>
          </a:bodyPr>
          <a:lstStyle>
            <a:lvl1pPr lvl="0">
              <a:spcBef>
                <a:spcPts val="0"/>
              </a:spcBef>
              <a:spcAft>
                <a:spcPts val="0"/>
              </a:spcAft>
              <a:buClr>
                <a:schemeClr val="dk1"/>
              </a:buClr>
              <a:buSzPts val="4000"/>
              <a:buFont typeface="Hanken Grotesk Light"/>
              <a:buNone/>
              <a:defRPr sz="40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0" name="Google Shape;440;p31"/>
          <p:cNvSpPr txBox="1">
            <a:spLocks noGrp="1"/>
          </p:cNvSpPr>
          <p:nvPr>
            <p:ph type="subTitle" idx="3"/>
          </p:nvPr>
        </p:nvSpPr>
        <p:spPr>
          <a:xfrm>
            <a:off x="1852425" y="4067625"/>
            <a:ext cx="2529000" cy="237600"/>
          </a:xfrm>
          <a:prstGeom prst="rect">
            <a:avLst/>
          </a:prstGeom>
        </p:spPr>
        <p:txBody>
          <a:bodyPr spcFirstLastPara="1" wrap="square" lIns="54000" tIns="54000" rIns="0" bIns="0" anchor="t" anchorCtr="0">
            <a:normAutofit/>
          </a:bodyPr>
          <a:lstStyle>
            <a:lvl1pPr lvl="0">
              <a:spcBef>
                <a:spcPts val="0"/>
              </a:spcBef>
              <a:spcAft>
                <a:spcPts val="0"/>
              </a:spcAft>
              <a:buClr>
                <a:schemeClr val="dk1"/>
              </a:buClr>
              <a:buSzPts val="1200"/>
              <a:buFont typeface="Hanken Grotesk"/>
              <a:buNone/>
              <a:defRPr sz="1200"/>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41" name="Google Shape;441;p31"/>
          <p:cNvSpPr txBox="1">
            <a:spLocks noGrp="1"/>
          </p:cNvSpPr>
          <p:nvPr>
            <p:ph type="subTitle" idx="4"/>
          </p:nvPr>
        </p:nvSpPr>
        <p:spPr>
          <a:xfrm>
            <a:off x="193100" y="2519863"/>
            <a:ext cx="1633200" cy="615600"/>
          </a:xfrm>
          <a:prstGeom prst="rect">
            <a:avLst/>
          </a:prstGeom>
        </p:spPr>
        <p:txBody>
          <a:bodyPr spcFirstLastPara="1" wrap="square" lIns="0" tIns="0" rIns="0" bIns="0" anchor="t" anchorCtr="0">
            <a:normAutofit/>
          </a:bodyPr>
          <a:lstStyle>
            <a:lvl1pPr lvl="0">
              <a:spcBef>
                <a:spcPts val="0"/>
              </a:spcBef>
              <a:spcAft>
                <a:spcPts val="0"/>
              </a:spcAft>
              <a:buClr>
                <a:schemeClr val="dk1"/>
              </a:buClr>
              <a:buSzPts val="4000"/>
              <a:buFont typeface="Hanken Grotesk Light"/>
              <a:buNone/>
              <a:defRPr sz="40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2" name="Google Shape;442;p31"/>
          <p:cNvSpPr txBox="1">
            <a:spLocks noGrp="1"/>
          </p:cNvSpPr>
          <p:nvPr>
            <p:ph type="subTitle" idx="5"/>
          </p:nvPr>
        </p:nvSpPr>
        <p:spPr>
          <a:xfrm>
            <a:off x="1852425" y="2807463"/>
            <a:ext cx="2529000" cy="237600"/>
          </a:xfrm>
          <a:prstGeom prst="rect">
            <a:avLst/>
          </a:prstGeom>
        </p:spPr>
        <p:txBody>
          <a:bodyPr spcFirstLastPara="1" wrap="square" lIns="54000" tIns="54000" rIns="0" bIns="0" anchor="t" anchorCtr="0">
            <a:normAutofit/>
          </a:bodyPr>
          <a:lstStyle>
            <a:lvl1pPr lvl="0">
              <a:spcBef>
                <a:spcPts val="0"/>
              </a:spcBef>
              <a:spcAft>
                <a:spcPts val="0"/>
              </a:spcAft>
              <a:buClr>
                <a:schemeClr val="dk1"/>
              </a:buClr>
              <a:buSzPts val="1200"/>
              <a:buFont typeface="Hanken Grotesk"/>
              <a:buNone/>
              <a:defRPr sz="1200"/>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43" name="Google Shape;443;p31"/>
          <p:cNvSpPr txBox="1">
            <a:spLocks noGrp="1"/>
          </p:cNvSpPr>
          <p:nvPr>
            <p:ph type="subTitle" idx="6"/>
          </p:nvPr>
        </p:nvSpPr>
        <p:spPr>
          <a:xfrm>
            <a:off x="219077" y="1259725"/>
            <a:ext cx="1633200" cy="615600"/>
          </a:xfrm>
          <a:prstGeom prst="rect">
            <a:avLst/>
          </a:prstGeom>
        </p:spPr>
        <p:txBody>
          <a:bodyPr spcFirstLastPara="1" wrap="square" lIns="0" tIns="0" rIns="0" bIns="0" anchor="t" anchorCtr="0">
            <a:normAutofit/>
          </a:bodyPr>
          <a:lstStyle>
            <a:lvl1pPr lvl="0">
              <a:spcBef>
                <a:spcPts val="0"/>
              </a:spcBef>
              <a:spcAft>
                <a:spcPts val="0"/>
              </a:spcAft>
              <a:buClr>
                <a:schemeClr val="dk1"/>
              </a:buClr>
              <a:buSzPts val="4000"/>
              <a:buFont typeface="Hanken Grotesk Light"/>
              <a:buNone/>
              <a:defRPr sz="40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4" name="Google Shape;444;p31"/>
          <p:cNvSpPr txBox="1">
            <a:spLocks noGrp="1"/>
          </p:cNvSpPr>
          <p:nvPr>
            <p:ph type="subTitle" idx="7"/>
          </p:nvPr>
        </p:nvSpPr>
        <p:spPr>
          <a:xfrm>
            <a:off x="1852425" y="1547325"/>
            <a:ext cx="2529000" cy="237600"/>
          </a:xfrm>
          <a:prstGeom prst="rect">
            <a:avLst/>
          </a:prstGeom>
        </p:spPr>
        <p:txBody>
          <a:bodyPr spcFirstLastPara="1" wrap="square" lIns="54000" tIns="54000" rIns="0" bIns="0" anchor="t" anchorCtr="0">
            <a:normAutofit/>
          </a:bodyPr>
          <a:lstStyle>
            <a:lvl1pPr lvl="0">
              <a:spcBef>
                <a:spcPts val="0"/>
              </a:spcBef>
              <a:spcAft>
                <a:spcPts val="0"/>
              </a:spcAft>
              <a:buClr>
                <a:schemeClr val="dk1"/>
              </a:buClr>
              <a:buSzPts val="1200"/>
              <a:buFont typeface="Hanken Grotesk"/>
              <a:buNone/>
              <a:defRPr sz="1200"/>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45" name="Google Shape;445;p31"/>
          <p:cNvSpPr txBox="1">
            <a:spLocks noGrp="1"/>
          </p:cNvSpPr>
          <p:nvPr>
            <p:ph type="body" idx="8"/>
          </p:nvPr>
        </p:nvSpPr>
        <p:spPr>
          <a:xfrm>
            <a:off x="189973" y="4665450"/>
            <a:ext cx="4345200" cy="374400"/>
          </a:xfrm>
          <a:prstGeom prst="rect">
            <a:avLst/>
          </a:prstGeom>
        </p:spPr>
        <p:txBody>
          <a:bodyPr spcFirstLastPara="1" wrap="square" lIns="0" tIns="54000" rIns="0" bIns="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46" name="Google Shape;446;p31"/>
          <p:cNvSpPr txBox="1">
            <a:spLocks noGrp="1"/>
          </p:cNvSpPr>
          <p:nvPr>
            <p:ph type="body" idx="9"/>
          </p:nvPr>
        </p:nvSpPr>
        <p:spPr>
          <a:xfrm>
            <a:off x="189973" y="3405288"/>
            <a:ext cx="4345200" cy="374400"/>
          </a:xfrm>
          <a:prstGeom prst="rect">
            <a:avLst/>
          </a:prstGeom>
        </p:spPr>
        <p:txBody>
          <a:bodyPr spcFirstLastPara="1" wrap="square" lIns="0" tIns="54000" rIns="0" bIns="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47" name="Google Shape;447;p31"/>
          <p:cNvSpPr txBox="1">
            <a:spLocks noGrp="1"/>
          </p:cNvSpPr>
          <p:nvPr>
            <p:ph type="body" idx="13"/>
          </p:nvPr>
        </p:nvSpPr>
        <p:spPr>
          <a:xfrm>
            <a:off x="199273" y="2145150"/>
            <a:ext cx="4345200" cy="374400"/>
          </a:xfrm>
          <a:prstGeom prst="rect">
            <a:avLst/>
          </a:prstGeom>
        </p:spPr>
        <p:txBody>
          <a:bodyPr spcFirstLastPara="1" wrap="square" lIns="0" tIns="54000" rIns="0" bIns="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Graphics 4">
  <p:cSld name="CUSTOM_7_1_1_1_1_1_1_1_1_1_1_1_1_1_1_1_1_7_2">
    <p:spTree>
      <p:nvGrpSpPr>
        <p:cNvPr id="1" name="Shape 448"/>
        <p:cNvGrpSpPr/>
        <p:nvPr/>
      </p:nvGrpSpPr>
      <p:grpSpPr>
        <a:xfrm>
          <a:off x="0" y="0"/>
          <a:ext cx="0" cy="0"/>
          <a:chOff x="0" y="0"/>
          <a:chExt cx="0" cy="0"/>
        </a:xfrm>
      </p:grpSpPr>
      <p:sp>
        <p:nvSpPr>
          <p:cNvPr id="449" name="Google Shape;449;p32"/>
          <p:cNvSpPr txBox="1">
            <a:spLocks noGrp="1"/>
          </p:cNvSpPr>
          <p:nvPr>
            <p:ph type="subTitle" idx="1"/>
          </p:nvPr>
        </p:nvSpPr>
        <p:spPr>
          <a:xfrm>
            <a:off x="594025" y="184700"/>
            <a:ext cx="3696300" cy="153900"/>
          </a:xfrm>
          <a:prstGeom prst="rect">
            <a:avLst/>
          </a:prstGeom>
        </p:spPr>
        <p:txBody>
          <a:bodyPr spcFirstLastPara="1" wrap="square" lIns="0" tIns="0" rIns="0" bIns="0" anchor="ctr" anchorCtr="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a:endParaRPr/>
          </a:p>
        </p:txBody>
      </p:sp>
      <p:sp>
        <p:nvSpPr>
          <p:cNvPr id="450" name="Google Shape;450;p32"/>
          <p:cNvSpPr txBox="1">
            <a:spLocks noGrp="1"/>
          </p:cNvSpPr>
          <p:nvPr>
            <p:ph type="title"/>
          </p:nvPr>
        </p:nvSpPr>
        <p:spPr>
          <a:xfrm>
            <a:off x="594025" y="539600"/>
            <a:ext cx="7196700" cy="576000"/>
          </a:xfrm>
          <a:prstGeom prst="rect">
            <a:avLst/>
          </a:prstGeom>
        </p:spPr>
        <p:txBody>
          <a:bodyPr spcFirstLastPara="1" wrap="square" lIns="0" tIns="0" rIns="0" bIns="0" anchor="t" anchorCtr="0">
            <a:noAutofit/>
          </a:bodyPr>
          <a:lstStyle>
            <a:lvl1pPr lvl="0">
              <a:lnSpc>
                <a:spcPct val="90000"/>
              </a:lnSpc>
              <a:spcBef>
                <a:spcPts val="0"/>
              </a:spcBef>
              <a:spcAft>
                <a:spcPts val="0"/>
              </a:spcAft>
              <a:buSzPts val="2800"/>
              <a:buNone/>
              <a:defRPr sz="4000"/>
            </a:lvl1pPr>
            <a:lvl2pPr lvl="1">
              <a:lnSpc>
                <a:spcPct val="115000"/>
              </a:lnSpc>
              <a:spcBef>
                <a:spcPts val="0"/>
              </a:spcBef>
              <a:spcAft>
                <a:spcPts val="0"/>
              </a:spcAft>
              <a:buSzPts val="2800"/>
              <a:buNone/>
              <a:defRPr sz="4000"/>
            </a:lvl2pPr>
            <a:lvl3pPr lvl="2">
              <a:lnSpc>
                <a:spcPct val="115000"/>
              </a:lnSpc>
              <a:spcBef>
                <a:spcPts val="0"/>
              </a:spcBef>
              <a:spcAft>
                <a:spcPts val="0"/>
              </a:spcAft>
              <a:buSzPts val="2800"/>
              <a:buNone/>
              <a:defRPr sz="4000"/>
            </a:lvl3pPr>
            <a:lvl4pPr lvl="3">
              <a:lnSpc>
                <a:spcPct val="115000"/>
              </a:lnSpc>
              <a:spcBef>
                <a:spcPts val="0"/>
              </a:spcBef>
              <a:spcAft>
                <a:spcPts val="0"/>
              </a:spcAft>
              <a:buSzPts val="2800"/>
              <a:buNone/>
              <a:defRPr sz="4000"/>
            </a:lvl4pPr>
            <a:lvl5pPr lvl="4">
              <a:lnSpc>
                <a:spcPct val="115000"/>
              </a:lnSpc>
              <a:spcBef>
                <a:spcPts val="0"/>
              </a:spcBef>
              <a:spcAft>
                <a:spcPts val="0"/>
              </a:spcAft>
              <a:buSzPts val="2800"/>
              <a:buNone/>
              <a:defRPr sz="4000"/>
            </a:lvl5pPr>
            <a:lvl6pPr lvl="5">
              <a:lnSpc>
                <a:spcPct val="115000"/>
              </a:lnSpc>
              <a:spcBef>
                <a:spcPts val="0"/>
              </a:spcBef>
              <a:spcAft>
                <a:spcPts val="0"/>
              </a:spcAft>
              <a:buSzPts val="2800"/>
              <a:buNone/>
              <a:defRPr sz="4000"/>
            </a:lvl6pPr>
            <a:lvl7pPr lvl="6">
              <a:lnSpc>
                <a:spcPct val="115000"/>
              </a:lnSpc>
              <a:spcBef>
                <a:spcPts val="0"/>
              </a:spcBef>
              <a:spcAft>
                <a:spcPts val="0"/>
              </a:spcAft>
              <a:buSzPts val="2800"/>
              <a:buNone/>
              <a:defRPr sz="4000"/>
            </a:lvl7pPr>
            <a:lvl8pPr lvl="7">
              <a:lnSpc>
                <a:spcPct val="115000"/>
              </a:lnSpc>
              <a:spcBef>
                <a:spcPts val="0"/>
              </a:spcBef>
              <a:spcAft>
                <a:spcPts val="0"/>
              </a:spcAft>
              <a:buSzPts val="2800"/>
              <a:buNone/>
              <a:defRPr sz="4000"/>
            </a:lvl8pPr>
            <a:lvl9pPr lvl="8">
              <a:lnSpc>
                <a:spcPct val="115000"/>
              </a:lnSpc>
              <a:spcBef>
                <a:spcPts val="0"/>
              </a:spcBef>
              <a:spcAft>
                <a:spcPts val="0"/>
              </a:spcAft>
              <a:buSzPts val="2800"/>
              <a:buNone/>
              <a:defRPr sz="4000"/>
            </a:lvl9pPr>
          </a:lstStyle>
          <a:p>
            <a:endParaRPr/>
          </a:p>
        </p:txBody>
      </p:sp>
      <p:sp>
        <p:nvSpPr>
          <p:cNvPr id="451" name="Google Shape;451;p32"/>
          <p:cNvSpPr txBox="1">
            <a:spLocks noGrp="1"/>
          </p:cNvSpPr>
          <p:nvPr>
            <p:ph type="subTitle" idx="2"/>
          </p:nvPr>
        </p:nvSpPr>
        <p:spPr>
          <a:xfrm>
            <a:off x="189375" y="4264275"/>
            <a:ext cx="1529400" cy="572400"/>
          </a:xfrm>
          <a:prstGeom prst="rect">
            <a:avLst/>
          </a:prstGeom>
        </p:spPr>
        <p:txBody>
          <a:bodyPr spcFirstLastPara="1" wrap="square" lIns="91425" tIns="36000" rIns="0" bIns="0" anchor="t" anchorCtr="0">
            <a:normAutofit/>
          </a:bodyPr>
          <a:lstStyle>
            <a:lvl1pPr lvl="0">
              <a:spcBef>
                <a:spcPts val="0"/>
              </a:spcBef>
              <a:spcAft>
                <a:spcPts val="0"/>
              </a:spcAft>
              <a:buClr>
                <a:schemeClr val="dk1"/>
              </a:buClr>
              <a:buSzPts val="3000"/>
              <a:buFont typeface="Hanken Grotesk Light"/>
              <a:buNone/>
              <a:defRPr sz="3000">
                <a:latin typeface="Hanken Grotesk Light"/>
                <a:ea typeface="Hanken Grotesk Light"/>
                <a:cs typeface="Hanken Grotesk Light"/>
                <a:sym typeface="Hanken Grotesk Light"/>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452" name="Google Shape;452;p32"/>
          <p:cNvSpPr txBox="1">
            <a:spLocks noGrp="1"/>
          </p:cNvSpPr>
          <p:nvPr>
            <p:ph type="subTitle" idx="3"/>
          </p:nvPr>
        </p:nvSpPr>
        <p:spPr>
          <a:xfrm>
            <a:off x="190425" y="3693375"/>
            <a:ext cx="1529400" cy="572400"/>
          </a:xfrm>
          <a:prstGeom prst="rect">
            <a:avLst/>
          </a:prstGeom>
        </p:spPr>
        <p:txBody>
          <a:bodyPr spcFirstLastPara="1" wrap="square" lIns="91425" tIns="36000" rIns="0" bIns="0" anchor="t" anchorCtr="0">
            <a:normAutofit/>
          </a:bodyPr>
          <a:lstStyle>
            <a:lvl1pPr lvl="0">
              <a:spcBef>
                <a:spcPts val="0"/>
              </a:spcBef>
              <a:spcAft>
                <a:spcPts val="0"/>
              </a:spcAft>
              <a:buClr>
                <a:schemeClr val="dk1"/>
              </a:buClr>
              <a:buSzPts val="3000"/>
              <a:buFont typeface="Hanken Grotesk Light"/>
              <a:buNone/>
              <a:defRPr sz="3000">
                <a:latin typeface="Hanken Grotesk Light"/>
                <a:ea typeface="Hanken Grotesk Light"/>
                <a:cs typeface="Hanken Grotesk Light"/>
                <a:sym typeface="Hanken Grotesk Light"/>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453" name="Google Shape;453;p32"/>
          <p:cNvSpPr txBox="1">
            <a:spLocks noGrp="1"/>
          </p:cNvSpPr>
          <p:nvPr>
            <p:ph type="subTitle" idx="4"/>
          </p:nvPr>
        </p:nvSpPr>
        <p:spPr>
          <a:xfrm>
            <a:off x="190425" y="3118013"/>
            <a:ext cx="1529400" cy="572400"/>
          </a:xfrm>
          <a:prstGeom prst="rect">
            <a:avLst/>
          </a:prstGeom>
        </p:spPr>
        <p:txBody>
          <a:bodyPr spcFirstLastPara="1" wrap="square" lIns="91425" tIns="36000" rIns="0" bIns="0" anchor="t" anchorCtr="0">
            <a:normAutofit/>
          </a:bodyPr>
          <a:lstStyle>
            <a:lvl1pPr lvl="0">
              <a:spcBef>
                <a:spcPts val="0"/>
              </a:spcBef>
              <a:spcAft>
                <a:spcPts val="0"/>
              </a:spcAft>
              <a:buClr>
                <a:schemeClr val="dk1"/>
              </a:buClr>
              <a:buSzPts val="3000"/>
              <a:buFont typeface="Hanken Grotesk Light"/>
              <a:buNone/>
              <a:defRPr sz="3000">
                <a:latin typeface="Hanken Grotesk Light"/>
                <a:ea typeface="Hanken Grotesk Light"/>
                <a:cs typeface="Hanken Grotesk Light"/>
                <a:sym typeface="Hanken Grotesk Light"/>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454" name="Google Shape;454;p32"/>
          <p:cNvSpPr txBox="1">
            <a:spLocks noGrp="1"/>
          </p:cNvSpPr>
          <p:nvPr>
            <p:ph type="subTitle" idx="5"/>
          </p:nvPr>
        </p:nvSpPr>
        <p:spPr>
          <a:xfrm>
            <a:off x="191475" y="2547113"/>
            <a:ext cx="1529400" cy="572400"/>
          </a:xfrm>
          <a:prstGeom prst="rect">
            <a:avLst/>
          </a:prstGeom>
        </p:spPr>
        <p:txBody>
          <a:bodyPr spcFirstLastPara="1" wrap="square" lIns="91425" tIns="36000" rIns="0" bIns="0" anchor="t" anchorCtr="0">
            <a:normAutofit/>
          </a:bodyPr>
          <a:lstStyle>
            <a:lvl1pPr lvl="0">
              <a:spcBef>
                <a:spcPts val="0"/>
              </a:spcBef>
              <a:spcAft>
                <a:spcPts val="0"/>
              </a:spcAft>
              <a:buClr>
                <a:schemeClr val="dk1"/>
              </a:buClr>
              <a:buSzPts val="3000"/>
              <a:buFont typeface="Hanken Grotesk Light"/>
              <a:buNone/>
              <a:defRPr sz="3000">
                <a:latin typeface="Hanken Grotesk Light"/>
                <a:ea typeface="Hanken Grotesk Light"/>
                <a:cs typeface="Hanken Grotesk Light"/>
                <a:sym typeface="Hanken Grotesk Light"/>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455" name="Google Shape;455;p32"/>
          <p:cNvSpPr txBox="1">
            <a:spLocks noGrp="1"/>
          </p:cNvSpPr>
          <p:nvPr>
            <p:ph type="subTitle" idx="6"/>
          </p:nvPr>
        </p:nvSpPr>
        <p:spPr>
          <a:xfrm>
            <a:off x="190950" y="1971763"/>
            <a:ext cx="1529400" cy="572400"/>
          </a:xfrm>
          <a:prstGeom prst="rect">
            <a:avLst/>
          </a:prstGeom>
        </p:spPr>
        <p:txBody>
          <a:bodyPr spcFirstLastPara="1" wrap="square" lIns="91425" tIns="36000" rIns="0" bIns="0" anchor="t" anchorCtr="0">
            <a:normAutofit/>
          </a:bodyPr>
          <a:lstStyle>
            <a:lvl1pPr lvl="0">
              <a:spcBef>
                <a:spcPts val="0"/>
              </a:spcBef>
              <a:spcAft>
                <a:spcPts val="0"/>
              </a:spcAft>
              <a:buClr>
                <a:schemeClr val="dk1"/>
              </a:buClr>
              <a:buSzPts val="3000"/>
              <a:buFont typeface="Hanken Grotesk Light"/>
              <a:buNone/>
              <a:defRPr sz="3000">
                <a:latin typeface="Hanken Grotesk Light"/>
                <a:ea typeface="Hanken Grotesk Light"/>
                <a:cs typeface="Hanken Grotesk Light"/>
                <a:sym typeface="Hanken Grotesk Light"/>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456" name="Google Shape;456;p32"/>
          <p:cNvSpPr txBox="1">
            <a:spLocks noGrp="1"/>
          </p:cNvSpPr>
          <p:nvPr>
            <p:ph type="subTitle" idx="7"/>
          </p:nvPr>
        </p:nvSpPr>
        <p:spPr>
          <a:xfrm>
            <a:off x="192000" y="1400863"/>
            <a:ext cx="1529400" cy="572400"/>
          </a:xfrm>
          <a:prstGeom prst="rect">
            <a:avLst/>
          </a:prstGeom>
        </p:spPr>
        <p:txBody>
          <a:bodyPr spcFirstLastPara="1" wrap="square" lIns="91425" tIns="36000" rIns="0" bIns="0" anchor="t" anchorCtr="0">
            <a:normAutofit/>
          </a:bodyPr>
          <a:lstStyle>
            <a:lvl1pPr lvl="0">
              <a:spcBef>
                <a:spcPts val="0"/>
              </a:spcBef>
              <a:spcAft>
                <a:spcPts val="0"/>
              </a:spcAft>
              <a:buClr>
                <a:schemeClr val="dk1"/>
              </a:buClr>
              <a:buSzPts val="3000"/>
              <a:buFont typeface="Hanken Grotesk Light"/>
              <a:buNone/>
              <a:defRPr sz="3000">
                <a:latin typeface="Hanken Grotesk Light"/>
                <a:ea typeface="Hanken Grotesk Light"/>
                <a:cs typeface="Hanken Grotesk Light"/>
                <a:sym typeface="Hanken Grotesk Light"/>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457" name="Google Shape;457;p32"/>
          <p:cNvSpPr txBox="1">
            <a:spLocks noGrp="1"/>
          </p:cNvSpPr>
          <p:nvPr>
            <p:ph type="subTitle" idx="8"/>
          </p:nvPr>
        </p:nvSpPr>
        <p:spPr>
          <a:xfrm>
            <a:off x="1967073" y="2550100"/>
            <a:ext cx="1216800" cy="374400"/>
          </a:xfrm>
          <a:prstGeom prst="rect">
            <a:avLst/>
          </a:prstGeom>
        </p:spPr>
        <p:txBody>
          <a:bodyPr spcFirstLastPara="1" wrap="square" lIns="0" tIns="90000" rIns="0" bIns="108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58" name="Google Shape;458;p32"/>
          <p:cNvSpPr txBox="1">
            <a:spLocks noGrp="1"/>
          </p:cNvSpPr>
          <p:nvPr>
            <p:ph type="subTitle" idx="9"/>
          </p:nvPr>
        </p:nvSpPr>
        <p:spPr>
          <a:xfrm>
            <a:off x="1967073" y="1400875"/>
            <a:ext cx="1216800" cy="374400"/>
          </a:xfrm>
          <a:prstGeom prst="rect">
            <a:avLst/>
          </a:prstGeom>
        </p:spPr>
        <p:txBody>
          <a:bodyPr spcFirstLastPara="1" wrap="square" lIns="0" tIns="90000" rIns="0" bIns="108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59" name="Google Shape;459;p32"/>
          <p:cNvSpPr txBox="1">
            <a:spLocks noGrp="1"/>
          </p:cNvSpPr>
          <p:nvPr>
            <p:ph type="subTitle" idx="13"/>
          </p:nvPr>
        </p:nvSpPr>
        <p:spPr>
          <a:xfrm>
            <a:off x="1967073" y="1971775"/>
            <a:ext cx="1216800" cy="374400"/>
          </a:xfrm>
          <a:prstGeom prst="rect">
            <a:avLst/>
          </a:prstGeom>
        </p:spPr>
        <p:txBody>
          <a:bodyPr spcFirstLastPara="1" wrap="square" lIns="0" tIns="90000" rIns="0" bIns="108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60" name="Google Shape;460;p32"/>
          <p:cNvSpPr txBox="1">
            <a:spLocks noGrp="1"/>
          </p:cNvSpPr>
          <p:nvPr>
            <p:ph type="subTitle" idx="14"/>
          </p:nvPr>
        </p:nvSpPr>
        <p:spPr>
          <a:xfrm>
            <a:off x="1967073" y="3121000"/>
            <a:ext cx="1216800" cy="374400"/>
          </a:xfrm>
          <a:prstGeom prst="rect">
            <a:avLst/>
          </a:prstGeom>
        </p:spPr>
        <p:txBody>
          <a:bodyPr spcFirstLastPara="1" wrap="square" lIns="0" tIns="90000" rIns="0" bIns="108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61" name="Google Shape;461;p32"/>
          <p:cNvSpPr txBox="1">
            <a:spLocks noGrp="1"/>
          </p:cNvSpPr>
          <p:nvPr>
            <p:ph type="subTitle" idx="15"/>
          </p:nvPr>
        </p:nvSpPr>
        <p:spPr>
          <a:xfrm>
            <a:off x="1967073" y="4262800"/>
            <a:ext cx="1216800" cy="374400"/>
          </a:xfrm>
          <a:prstGeom prst="rect">
            <a:avLst/>
          </a:prstGeom>
        </p:spPr>
        <p:txBody>
          <a:bodyPr spcFirstLastPara="1" wrap="square" lIns="0" tIns="90000" rIns="0" bIns="108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62" name="Google Shape;462;p32"/>
          <p:cNvSpPr txBox="1">
            <a:spLocks noGrp="1"/>
          </p:cNvSpPr>
          <p:nvPr>
            <p:ph type="subTitle" idx="16"/>
          </p:nvPr>
        </p:nvSpPr>
        <p:spPr>
          <a:xfrm>
            <a:off x="1967073" y="3691900"/>
            <a:ext cx="1216800" cy="374400"/>
          </a:xfrm>
          <a:prstGeom prst="rect">
            <a:avLst/>
          </a:prstGeom>
        </p:spPr>
        <p:txBody>
          <a:bodyPr spcFirstLastPara="1" wrap="square" lIns="0" tIns="90000" rIns="0" bIns="108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63" name="Google Shape;463;p32"/>
          <p:cNvSpPr txBox="1">
            <a:spLocks noGrp="1"/>
          </p:cNvSpPr>
          <p:nvPr>
            <p:ph type="body" idx="17"/>
          </p:nvPr>
        </p:nvSpPr>
        <p:spPr>
          <a:xfrm>
            <a:off x="3741773" y="1973250"/>
            <a:ext cx="5137200" cy="374400"/>
          </a:xfrm>
          <a:prstGeom prst="rect">
            <a:avLst/>
          </a:prstGeom>
        </p:spPr>
        <p:txBody>
          <a:bodyPr spcFirstLastPara="1" wrap="square" lIns="0" tIns="90000" rIns="0" bIns="108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64" name="Google Shape;464;p32"/>
          <p:cNvSpPr txBox="1">
            <a:spLocks noGrp="1"/>
          </p:cNvSpPr>
          <p:nvPr>
            <p:ph type="body" idx="18"/>
          </p:nvPr>
        </p:nvSpPr>
        <p:spPr>
          <a:xfrm>
            <a:off x="3741773" y="2551575"/>
            <a:ext cx="5137200" cy="374400"/>
          </a:xfrm>
          <a:prstGeom prst="rect">
            <a:avLst/>
          </a:prstGeom>
        </p:spPr>
        <p:txBody>
          <a:bodyPr spcFirstLastPara="1" wrap="square" lIns="0" tIns="90000" rIns="0" bIns="108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65" name="Google Shape;465;p32"/>
          <p:cNvSpPr txBox="1">
            <a:spLocks noGrp="1"/>
          </p:cNvSpPr>
          <p:nvPr>
            <p:ph type="body" idx="19"/>
          </p:nvPr>
        </p:nvSpPr>
        <p:spPr>
          <a:xfrm>
            <a:off x="3741773" y="3122475"/>
            <a:ext cx="5137200" cy="374400"/>
          </a:xfrm>
          <a:prstGeom prst="rect">
            <a:avLst/>
          </a:prstGeom>
        </p:spPr>
        <p:txBody>
          <a:bodyPr spcFirstLastPara="1" wrap="square" lIns="0" tIns="90000" rIns="0" bIns="108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66" name="Google Shape;466;p32"/>
          <p:cNvSpPr txBox="1">
            <a:spLocks noGrp="1"/>
          </p:cNvSpPr>
          <p:nvPr>
            <p:ph type="body" idx="20"/>
          </p:nvPr>
        </p:nvSpPr>
        <p:spPr>
          <a:xfrm>
            <a:off x="3741773" y="3693375"/>
            <a:ext cx="5137200" cy="374400"/>
          </a:xfrm>
          <a:prstGeom prst="rect">
            <a:avLst/>
          </a:prstGeom>
        </p:spPr>
        <p:txBody>
          <a:bodyPr spcFirstLastPara="1" wrap="square" lIns="0" tIns="90000" rIns="0" bIns="108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67" name="Google Shape;467;p32"/>
          <p:cNvSpPr txBox="1">
            <a:spLocks noGrp="1"/>
          </p:cNvSpPr>
          <p:nvPr>
            <p:ph type="body" idx="21"/>
          </p:nvPr>
        </p:nvSpPr>
        <p:spPr>
          <a:xfrm>
            <a:off x="3741773" y="4264275"/>
            <a:ext cx="5137200" cy="374400"/>
          </a:xfrm>
          <a:prstGeom prst="rect">
            <a:avLst/>
          </a:prstGeom>
        </p:spPr>
        <p:txBody>
          <a:bodyPr spcFirstLastPara="1" wrap="square" lIns="0" tIns="90000" rIns="0" bIns="108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68" name="Google Shape;468;p32"/>
          <p:cNvSpPr txBox="1">
            <a:spLocks noGrp="1"/>
          </p:cNvSpPr>
          <p:nvPr>
            <p:ph type="body" idx="22"/>
          </p:nvPr>
        </p:nvSpPr>
        <p:spPr>
          <a:xfrm>
            <a:off x="3741773" y="1402350"/>
            <a:ext cx="5137200" cy="374400"/>
          </a:xfrm>
          <a:prstGeom prst="rect">
            <a:avLst/>
          </a:prstGeom>
        </p:spPr>
        <p:txBody>
          <a:bodyPr spcFirstLastPara="1" wrap="square" lIns="0" tIns="90000" rIns="0" bIns="108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able and folder background 2">
  <p:cSld name="CUSTOM_1_1_1_1">
    <p:spTree>
      <p:nvGrpSpPr>
        <p:cNvPr id="1" name="Shape 469"/>
        <p:cNvGrpSpPr/>
        <p:nvPr/>
      </p:nvGrpSpPr>
      <p:grpSpPr>
        <a:xfrm>
          <a:off x="0" y="0"/>
          <a:ext cx="0" cy="0"/>
          <a:chOff x="0" y="0"/>
          <a:chExt cx="0" cy="0"/>
        </a:xfrm>
      </p:grpSpPr>
      <p:sp>
        <p:nvSpPr>
          <p:cNvPr id="470" name="Google Shape;470;p33"/>
          <p:cNvSpPr/>
          <p:nvPr/>
        </p:nvSpPr>
        <p:spPr>
          <a:xfrm>
            <a:off x="-2450" y="486600"/>
            <a:ext cx="9144000" cy="4656900"/>
          </a:xfrm>
          <a:prstGeom prst="roundRect">
            <a:avLst>
              <a:gd name="adj" fmla="val 0"/>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28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471" name="Google Shape;471;p33"/>
          <p:cNvSpPr txBox="1">
            <a:spLocks noGrp="1"/>
          </p:cNvSpPr>
          <p:nvPr>
            <p:ph type="subTitle" idx="1"/>
          </p:nvPr>
        </p:nvSpPr>
        <p:spPr>
          <a:xfrm>
            <a:off x="1314600"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472" name="Google Shape;472;p33"/>
          <p:cNvSpPr txBox="1">
            <a:spLocks noGrp="1"/>
          </p:cNvSpPr>
          <p:nvPr>
            <p:ph type="subTitle" idx="2"/>
          </p:nvPr>
        </p:nvSpPr>
        <p:spPr>
          <a:xfrm>
            <a:off x="2783538"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473" name="Google Shape;473;p33"/>
          <p:cNvSpPr txBox="1">
            <a:spLocks noGrp="1"/>
          </p:cNvSpPr>
          <p:nvPr>
            <p:ph type="subTitle" idx="3"/>
          </p:nvPr>
        </p:nvSpPr>
        <p:spPr>
          <a:xfrm>
            <a:off x="4228850"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474" name="Google Shape;474;p33"/>
          <p:cNvSpPr txBox="1">
            <a:spLocks noGrp="1"/>
          </p:cNvSpPr>
          <p:nvPr>
            <p:ph type="title"/>
          </p:nvPr>
        </p:nvSpPr>
        <p:spPr>
          <a:xfrm>
            <a:off x="5723951" y="131799"/>
            <a:ext cx="14403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a:endParaRPr/>
          </a:p>
        </p:txBody>
      </p:sp>
      <p:sp>
        <p:nvSpPr>
          <p:cNvPr id="475" name="Google Shape;475;p33"/>
          <p:cNvSpPr txBox="1">
            <a:spLocks noGrp="1"/>
          </p:cNvSpPr>
          <p:nvPr>
            <p:ph type="subTitle" idx="4"/>
          </p:nvPr>
        </p:nvSpPr>
        <p:spPr>
          <a:xfrm>
            <a:off x="1759000" y="3017700"/>
            <a:ext cx="2336400" cy="374400"/>
          </a:xfrm>
          <a:prstGeom prst="rect">
            <a:avLst/>
          </a:prstGeom>
        </p:spPr>
        <p:txBody>
          <a:bodyPr spcFirstLastPara="1" wrap="square" lIns="91425" tIns="36000" rIns="0" bIns="0" anchor="t" anchorCtr="0">
            <a:normAutofit/>
          </a:bodyPr>
          <a:lstStyle>
            <a:lvl1pPr lvl="0">
              <a:spcBef>
                <a:spcPts val="0"/>
              </a:spcBef>
              <a:spcAft>
                <a:spcPts val="0"/>
              </a:spcAft>
              <a:buClr>
                <a:schemeClr val="dk1"/>
              </a:buClr>
              <a:buSzPts val="2200"/>
              <a:buFont typeface="Hanken Grotesk Light"/>
              <a:buNone/>
              <a:defRPr sz="22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6" name="Google Shape;476;p33"/>
          <p:cNvSpPr txBox="1">
            <a:spLocks noGrp="1"/>
          </p:cNvSpPr>
          <p:nvPr>
            <p:ph type="subTitle" idx="5"/>
          </p:nvPr>
        </p:nvSpPr>
        <p:spPr>
          <a:xfrm>
            <a:off x="1758250" y="1663775"/>
            <a:ext cx="2336400" cy="374400"/>
          </a:xfrm>
          <a:prstGeom prst="rect">
            <a:avLst/>
          </a:prstGeom>
        </p:spPr>
        <p:txBody>
          <a:bodyPr spcFirstLastPara="1" wrap="square" lIns="91425" tIns="36000" rIns="0" bIns="0" anchor="t" anchorCtr="0">
            <a:normAutofit/>
          </a:bodyPr>
          <a:lstStyle>
            <a:lvl1pPr lvl="0">
              <a:spcBef>
                <a:spcPts val="0"/>
              </a:spcBef>
              <a:spcAft>
                <a:spcPts val="0"/>
              </a:spcAft>
              <a:buClr>
                <a:schemeClr val="dk1"/>
              </a:buClr>
              <a:buSzPts val="2200"/>
              <a:buFont typeface="Hanken Grotesk Light"/>
              <a:buNone/>
              <a:defRPr sz="22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7" name="Google Shape;477;p33"/>
          <p:cNvSpPr txBox="1">
            <a:spLocks noGrp="1"/>
          </p:cNvSpPr>
          <p:nvPr>
            <p:ph type="subTitle" idx="6"/>
          </p:nvPr>
        </p:nvSpPr>
        <p:spPr>
          <a:xfrm>
            <a:off x="1758250" y="2340600"/>
            <a:ext cx="2336400" cy="374400"/>
          </a:xfrm>
          <a:prstGeom prst="rect">
            <a:avLst/>
          </a:prstGeom>
        </p:spPr>
        <p:txBody>
          <a:bodyPr spcFirstLastPara="1" wrap="square" lIns="91425" tIns="36000" rIns="0" bIns="0" anchor="t" anchorCtr="0">
            <a:normAutofit/>
          </a:bodyPr>
          <a:lstStyle>
            <a:lvl1pPr lvl="0">
              <a:spcBef>
                <a:spcPts val="0"/>
              </a:spcBef>
              <a:spcAft>
                <a:spcPts val="0"/>
              </a:spcAft>
              <a:buClr>
                <a:schemeClr val="dk1"/>
              </a:buClr>
              <a:buSzPts val="2200"/>
              <a:buFont typeface="Hanken Grotesk Light"/>
              <a:buNone/>
              <a:defRPr sz="22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8" name="Google Shape;478;p33"/>
          <p:cNvSpPr txBox="1">
            <a:spLocks noGrp="1"/>
          </p:cNvSpPr>
          <p:nvPr>
            <p:ph type="subTitle" idx="7"/>
          </p:nvPr>
        </p:nvSpPr>
        <p:spPr>
          <a:xfrm>
            <a:off x="1758250" y="3694800"/>
            <a:ext cx="2336400" cy="374400"/>
          </a:xfrm>
          <a:prstGeom prst="rect">
            <a:avLst/>
          </a:prstGeom>
        </p:spPr>
        <p:txBody>
          <a:bodyPr spcFirstLastPara="1" wrap="square" lIns="91425" tIns="36000" rIns="0" bIns="0" anchor="t" anchorCtr="0">
            <a:normAutofit/>
          </a:bodyPr>
          <a:lstStyle>
            <a:lvl1pPr lvl="0">
              <a:spcBef>
                <a:spcPts val="0"/>
              </a:spcBef>
              <a:spcAft>
                <a:spcPts val="0"/>
              </a:spcAft>
              <a:buClr>
                <a:schemeClr val="dk1"/>
              </a:buClr>
              <a:buSzPts val="2200"/>
              <a:buFont typeface="Hanken Grotesk Light"/>
              <a:buNone/>
              <a:defRPr sz="22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9" name="Google Shape;479;p33"/>
          <p:cNvSpPr txBox="1">
            <a:spLocks noGrp="1"/>
          </p:cNvSpPr>
          <p:nvPr>
            <p:ph type="subTitle" idx="8"/>
          </p:nvPr>
        </p:nvSpPr>
        <p:spPr>
          <a:xfrm>
            <a:off x="1758250" y="4367075"/>
            <a:ext cx="2336400" cy="374400"/>
          </a:xfrm>
          <a:prstGeom prst="rect">
            <a:avLst/>
          </a:prstGeom>
        </p:spPr>
        <p:txBody>
          <a:bodyPr spcFirstLastPara="1" wrap="square" lIns="91425" tIns="36000" rIns="0" bIns="0" anchor="t" anchorCtr="0">
            <a:normAutofit/>
          </a:bodyPr>
          <a:lstStyle>
            <a:lvl1pPr lvl="0">
              <a:spcBef>
                <a:spcPts val="0"/>
              </a:spcBef>
              <a:spcAft>
                <a:spcPts val="0"/>
              </a:spcAft>
              <a:buClr>
                <a:schemeClr val="dk1"/>
              </a:buClr>
              <a:buSzPts val="2200"/>
              <a:buFont typeface="Hanken Grotesk Light"/>
              <a:buNone/>
              <a:defRPr sz="2200">
                <a:latin typeface="Hanken Grotesk Light"/>
                <a:ea typeface="Hanken Grotesk Light"/>
                <a:cs typeface="Hanken Grotesk Light"/>
                <a:sym typeface="Hanken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0" name="Google Shape;480;p33"/>
          <p:cNvSpPr txBox="1">
            <a:spLocks noGrp="1"/>
          </p:cNvSpPr>
          <p:nvPr>
            <p:ph type="subTitle" idx="9"/>
          </p:nvPr>
        </p:nvSpPr>
        <p:spPr>
          <a:xfrm>
            <a:off x="228148" y="3019975"/>
            <a:ext cx="810000" cy="374400"/>
          </a:xfrm>
          <a:prstGeom prst="rect">
            <a:avLst/>
          </a:prstGeom>
        </p:spPr>
        <p:txBody>
          <a:bodyPr spcFirstLastPara="1" wrap="square" lIns="0" tIns="72000" rIns="0" bIns="108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81" name="Google Shape;481;p33"/>
          <p:cNvSpPr txBox="1">
            <a:spLocks noGrp="1"/>
          </p:cNvSpPr>
          <p:nvPr>
            <p:ph type="subTitle" idx="13"/>
          </p:nvPr>
        </p:nvSpPr>
        <p:spPr>
          <a:xfrm>
            <a:off x="228148" y="1666050"/>
            <a:ext cx="810000" cy="374400"/>
          </a:xfrm>
          <a:prstGeom prst="rect">
            <a:avLst/>
          </a:prstGeom>
        </p:spPr>
        <p:txBody>
          <a:bodyPr spcFirstLastPara="1" wrap="square" lIns="0" tIns="72000" rIns="0" bIns="108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82" name="Google Shape;482;p33"/>
          <p:cNvSpPr txBox="1">
            <a:spLocks noGrp="1"/>
          </p:cNvSpPr>
          <p:nvPr>
            <p:ph type="subTitle" idx="14"/>
          </p:nvPr>
        </p:nvSpPr>
        <p:spPr>
          <a:xfrm>
            <a:off x="228148" y="2342875"/>
            <a:ext cx="810000" cy="374400"/>
          </a:xfrm>
          <a:prstGeom prst="rect">
            <a:avLst/>
          </a:prstGeom>
        </p:spPr>
        <p:txBody>
          <a:bodyPr spcFirstLastPara="1" wrap="square" lIns="0" tIns="72000" rIns="0" bIns="108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83" name="Google Shape;483;p33"/>
          <p:cNvSpPr txBox="1">
            <a:spLocks noGrp="1"/>
          </p:cNvSpPr>
          <p:nvPr>
            <p:ph type="subTitle" idx="15"/>
          </p:nvPr>
        </p:nvSpPr>
        <p:spPr>
          <a:xfrm>
            <a:off x="228148" y="3697075"/>
            <a:ext cx="810000" cy="374400"/>
          </a:xfrm>
          <a:prstGeom prst="rect">
            <a:avLst/>
          </a:prstGeom>
        </p:spPr>
        <p:txBody>
          <a:bodyPr spcFirstLastPara="1" wrap="square" lIns="0" tIns="72000" rIns="0" bIns="108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84" name="Google Shape;484;p33"/>
          <p:cNvSpPr txBox="1">
            <a:spLocks noGrp="1"/>
          </p:cNvSpPr>
          <p:nvPr>
            <p:ph type="subTitle" idx="16"/>
          </p:nvPr>
        </p:nvSpPr>
        <p:spPr>
          <a:xfrm>
            <a:off x="228148" y="4369350"/>
            <a:ext cx="810000" cy="374400"/>
          </a:xfrm>
          <a:prstGeom prst="rect">
            <a:avLst/>
          </a:prstGeom>
        </p:spPr>
        <p:txBody>
          <a:bodyPr spcFirstLastPara="1" wrap="square" lIns="0" tIns="72000" rIns="0" bIns="108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485" name="Google Shape;485;p33"/>
          <p:cNvSpPr txBox="1">
            <a:spLocks noGrp="1"/>
          </p:cNvSpPr>
          <p:nvPr>
            <p:ph type="title" idx="17"/>
          </p:nvPr>
        </p:nvSpPr>
        <p:spPr>
          <a:xfrm>
            <a:off x="596525" y="753331"/>
            <a:ext cx="7062000" cy="910500"/>
          </a:xfrm>
          <a:prstGeom prst="rect">
            <a:avLst/>
          </a:prstGeom>
        </p:spPr>
        <p:txBody>
          <a:bodyPr spcFirstLastPara="1" wrap="square" lIns="91425" tIns="0" rIns="91425" bIns="91425" anchor="t" anchorCtr="0">
            <a:normAutofit/>
          </a:bodyPr>
          <a:lstStyle>
            <a:lvl1pPr lvl="0">
              <a:spcBef>
                <a:spcPts val="0"/>
              </a:spcBef>
              <a:spcAft>
                <a:spcPts val="0"/>
              </a:spcAft>
              <a:buSzPts val="28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6" name="Google Shape;486;p33"/>
          <p:cNvSpPr txBox="1">
            <a:spLocks noGrp="1"/>
          </p:cNvSpPr>
          <p:nvPr>
            <p:ph type="body" idx="18"/>
          </p:nvPr>
        </p:nvSpPr>
        <p:spPr>
          <a:xfrm>
            <a:off x="4571300" y="4367075"/>
            <a:ext cx="4345200" cy="374400"/>
          </a:xfrm>
          <a:prstGeom prst="rect">
            <a:avLst/>
          </a:prstGeom>
        </p:spPr>
        <p:txBody>
          <a:bodyPr spcFirstLastPara="1" wrap="square" lIns="91425" tIns="72000" rIns="91425" bIns="108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87" name="Google Shape;487;p33"/>
          <p:cNvSpPr txBox="1">
            <a:spLocks noGrp="1"/>
          </p:cNvSpPr>
          <p:nvPr>
            <p:ph type="body" idx="19"/>
          </p:nvPr>
        </p:nvSpPr>
        <p:spPr>
          <a:xfrm>
            <a:off x="4571300" y="3694800"/>
            <a:ext cx="4345200" cy="374400"/>
          </a:xfrm>
          <a:prstGeom prst="rect">
            <a:avLst/>
          </a:prstGeom>
        </p:spPr>
        <p:txBody>
          <a:bodyPr spcFirstLastPara="1" wrap="square" lIns="91425" tIns="72000" rIns="91425" bIns="108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88" name="Google Shape;488;p33"/>
          <p:cNvSpPr txBox="1">
            <a:spLocks noGrp="1"/>
          </p:cNvSpPr>
          <p:nvPr>
            <p:ph type="body" idx="20"/>
          </p:nvPr>
        </p:nvSpPr>
        <p:spPr>
          <a:xfrm>
            <a:off x="4571300" y="3017700"/>
            <a:ext cx="4345200" cy="374400"/>
          </a:xfrm>
          <a:prstGeom prst="rect">
            <a:avLst/>
          </a:prstGeom>
        </p:spPr>
        <p:txBody>
          <a:bodyPr spcFirstLastPara="1" wrap="square" lIns="91425" tIns="72000" rIns="91425" bIns="108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89" name="Google Shape;489;p33"/>
          <p:cNvSpPr txBox="1">
            <a:spLocks noGrp="1"/>
          </p:cNvSpPr>
          <p:nvPr>
            <p:ph type="body" idx="21"/>
          </p:nvPr>
        </p:nvSpPr>
        <p:spPr>
          <a:xfrm>
            <a:off x="4571300" y="2340600"/>
            <a:ext cx="4345200" cy="374400"/>
          </a:xfrm>
          <a:prstGeom prst="rect">
            <a:avLst/>
          </a:prstGeom>
        </p:spPr>
        <p:txBody>
          <a:bodyPr spcFirstLastPara="1" wrap="square" lIns="91425" tIns="72000" rIns="91425" bIns="108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90" name="Google Shape;490;p33"/>
          <p:cNvSpPr txBox="1">
            <a:spLocks noGrp="1"/>
          </p:cNvSpPr>
          <p:nvPr>
            <p:ph type="body" idx="22"/>
          </p:nvPr>
        </p:nvSpPr>
        <p:spPr>
          <a:xfrm>
            <a:off x="4571300" y="1663775"/>
            <a:ext cx="4345200" cy="374400"/>
          </a:xfrm>
          <a:prstGeom prst="rect">
            <a:avLst/>
          </a:prstGeom>
        </p:spPr>
        <p:txBody>
          <a:bodyPr spcFirstLastPara="1" wrap="square" lIns="91425" tIns="72000" rIns="91425" bIns="108000"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and folder background 3">
  <p:cSld name="CUSTOM_1_1_1_1_1">
    <p:spTree>
      <p:nvGrpSpPr>
        <p:cNvPr id="1" name="Shape 491"/>
        <p:cNvGrpSpPr/>
        <p:nvPr/>
      </p:nvGrpSpPr>
      <p:grpSpPr>
        <a:xfrm>
          <a:off x="0" y="0"/>
          <a:ext cx="0" cy="0"/>
          <a:chOff x="0" y="0"/>
          <a:chExt cx="0" cy="0"/>
        </a:xfrm>
      </p:grpSpPr>
      <p:sp>
        <p:nvSpPr>
          <p:cNvPr id="492" name="Google Shape;492;p34"/>
          <p:cNvSpPr/>
          <p:nvPr/>
        </p:nvSpPr>
        <p:spPr>
          <a:xfrm>
            <a:off x="912237" y="1317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493" name="Google Shape;493;p34"/>
          <p:cNvSpPr/>
          <p:nvPr/>
        </p:nvSpPr>
        <p:spPr>
          <a:xfrm>
            <a:off x="2380538" y="1317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494" name="Google Shape;494;p34"/>
          <p:cNvSpPr/>
          <p:nvPr/>
        </p:nvSpPr>
        <p:spPr>
          <a:xfrm>
            <a:off x="3825863" y="1317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495" name="Google Shape;495;p34"/>
          <p:cNvSpPr txBox="1">
            <a:spLocks noGrp="1"/>
          </p:cNvSpPr>
          <p:nvPr>
            <p:ph type="subTitle" idx="1"/>
          </p:nvPr>
        </p:nvSpPr>
        <p:spPr>
          <a:xfrm>
            <a:off x="1314600"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496" name="Google Shape;496;p34"/>
          <p:cNvSpPr txBox="1">
            <a:spLocks noGrp="1"/>
          </p:cNvSpPr>
          <p:nvPr>
            <p:ph type="subTitle" idx="2"/>
          </p:nvPr>
        </p:nvSpPr>
        <p:spPr>
          <a:xfrm>
            <a:off x="2783538"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grpSp>
        <p:nvGrpSpPr>
          <p:cNvPr id="497" name="Google Shape;497;p34"/>
          <p:cNvGrpSpPr/>
          <p:nvPr/>
        </p:nvGrpSpPr>
        <p:grpSpPr>
          <a:xfrm>
            <a:off x="-2450" y="131788"/>
            <a:ext cx="9144000" cy="5011712"/>
            <a:chOff x="-2450" y="131788"/>
            <a:chExt cx="9144000" cy="5011712"/>
          </a:xfrm>
        </p:grpSpPr>
        <p:sp>
          <p:nvSpPr>
            <p:cNvPr id="498" name="Google Shape;498;p34"/>
            <p:cNvSpPr/>
            <p:nvPr/>
          </p:nvSpPr>
          <p:spPr>
            <a:xfrm>
              <a:off x="-2450" y="486600"/>
              <a:ext cx="9144000" cy="4656900"/>
            </a:xfrm>
            <a:prstGeom prst="roundRect">
              <a:avLst>
                <a:gd name="adj" fmla="val 0"/>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28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499" name="Google Shape;499;p34"/>
            <p:cNvSpPr/>
            <p:nvPr/>
          </p:nvSpPr>
          <p:spPr>
            <a:xfrm>
              <a:off x="5278763" y="1317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sp>
        <p:nvSpPr>
          <p:cNvPr id="500" name="Google Shape;500;p34"/>
          <p:cNvSpPr txBox="1">
            <a:spLocks noGrp="1"/>
          </p:cNvSpPr>
          <p:nvPr>
            <p:ph type="subTitle" idx="3"/>
          </p:nvPr>
        </p:nvSpPr>
        <p:spPr>
          <a:xfrm>
            <a:off x="4228850" y="131800"/>
            <a:ext cx="14400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None/>
              <a:defRPr sz="1200"/>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a:endParaRPr/>
          </a:p>
        </p:txBody>
      </p:sp>
      <p:sp>
        <p:nvSpPr>
          <p:cNvPr id="501" name="Google Shape;501;p34"/>
          <p:cNvSpPr txBox="1">
            <a:spLocks noGrp="1"/>
          </p:cNvSpPr>
          <p:nvPr>
            <p:ph type="title"/>
          </p:nvPr>
        </p:nvSpPr>
        <p:spPr>
          <a:xfrm>
            <a:off x="5723951" y="131799"/>
            <a:ext cx="1440300" cy="360000"/>
          </a:xfrm>
          <a:prstGeom prst="rect">
            <a:avLst/>
          </a:prstGeom>
        </p:spPr>
        <p:txBody>
          <a:bodyPr spcFirstLastPara="1" wrap="square" lIns="91425" tIns="0" rIns="91425" bIns="0" anchor="ctr" anchorCtr="0">
            <a:normAutofit/>
          </a:bodyPr>
          <a:lstStyle>
            <a:lvl1pPr lvl="0" algn="ctr">
              <a:spcBef>
                <a:spcPts val="0"/>
              </a:spcBef>
              <a:spcAft>
                <a:spcPts val="0"/>
              </a:spcAft>
              <a:buSzPts val="1200"/>
              <a:buFont typeface="Hanken Grotesk"/>
              <a:buNone/>
              <a:defRPr sz="1200">
                <a:latin typeface="Hanken Grotesk"/>
                <a:ea typeface="Hanken Grotesk"/>
                <a:cs typeface="Hanken Grotesk"/>
                <a:sym typeface="Hanken Grotesk"/>
              </a:defRPr>
            </a:lvl1pPr>
            <a:lvl2pPr lvl="1" algn="ctr">
              <a:spcBef>
                <a:spcPts val="0"/>
              </a:spcBef>
              <a:spcAft>
                <a:spcPts val="0"/>
              </a:spcAft>
              <a:buSzPts val="1200"/>
              <a:buFont typeface="Hanken Grotesk"/>
              <a:buNone/>
              <a:defRPr sz="1200">
                <a:latin typeface="Hanken Grotesk"/>
                <a:ea typeface="Hanken Grotesk"/>
                <a:cs typeface="Hanken Grotesk"/>
                <a:sym typeface="Hanken Grotesk"/>
              </a:defRPr>
            </a:lvl2pPr>
            <a:lvl3pPr lvl="2" algn="ctr">
              <a:spcBef>
                <a:spcPts val="0"/>
              </a:spcBef>
              <a:spcAft>
                <a:spcPts val="0"/>
              </a:spcAft>
              <a:buSzPts val="1200"/>
              <a:buFont typeface="Hanken Grotesk"/>
              <a:buNone/>
              <a:defRPr sz="1200">
                <a:latin typeface="Hanken Grotesk"/>
                <a:ea typeface="Hanken Grotesk"/>
                <a:cs typeface="Hanken Grotesk"/>
                <a:sym typeface="Hanken Grotesk"/>
              </a:defRPr>
            </a:lvl3pPr>
            <a:lvl4pPr lvl="3" algn="ctr">
              <a:spcBef>
                <a:spcPts val="0"/>
              </a:spcBef>
              <a:spcAft>
                <a:spcPts val="0"/>
              </a:spcAft>
              <a:buSzPts val="1200"/>
              <a:buFont typeface="Hanken Grotesk"/>
              <a:buNone/>
              <a:defRPr sz="1200">
                <a:latin typeface="Hanken Grotesk"/>
                <a:ea typeface="Hanken Grotesk"/>
                <a:cs typeface="Hanken Grotesk"/>
                <a:sym typeface="Hanken Grotesk"/>
              </a:defRPr>
            </a:lvl4pPr>
            <a:lvl5pPr lvl="4" algn="ctr">
              <a:spcBef>
                <a:spcPts val="0"/>
              </a:spcBef>
              <a:spcAft>
                <a:spcPts val="0"/>
              </a:spcAft>
              <a:buSzPts val="1200"/>
              <a:buFont typeface="Hanken Grotesk"/>
              <a:buNone/>
              <a:defRPr sz="1200">
                <a:latin typeface="Hanken Grotesk"/>
                <a:ea typeface="Hanken Grotesk"/>
                <a:cs typeface="Hanken Grotesk"/>
                <a:sym typeface="Hanken Grotesk"/>
              </a:defRPr>
            </a:lvl5pPr>
            <a:lvl6pPr lvl="5" algn="ctr">
              <a:spcBef>
                <a:spcPts val="0"/>
              </a:spcBef>
              <a:spcAft>
                <a:spcPts val="0"/>
              </a:spcAft>
              <a:buSzPts val="1200"/>
              <a:buFont typeface="Hanken Grotesk"/>
              <a:buNone/>
              <a:defRPr sz="1200">
                <a:latin typeface="Hanken Grotesk"/>
                <a:ea typeface="Hanken Grotesk"/>
                <a:cs typeface="Hanken Grotesk"/>
                <a:sym typeface="Hanken Grotesk"/>
              </a:defRPr>
            </a:lvl6pPr>
            <a:lvl7pPr lvl="6" algn="ctr">
              <a:spcBef>
                <a:spcPts val="0"/>
              </a:spcBef>
              <a:spcAft>
                <a:spcPts val="0"/>
              </a:spcAft>
              <a:buSzPts val="1200"/>
              <a:buFont typeface="Hanken Grotesk"/>
              <a:buNone/>
              <a:defRPr sz="1200">
                <a:latin typeface="Hanken Grotesk"/>
                <a:ea typeface="Hanken Grotesk"/>
                <a:cs typeface="Hanken Grotesk"/>
                <a:sym typeface="Hanken Grotesk"/>
              </a:defRPr>
            </a:lvl7pPr>
            <a:lvl8pPr lvl="7" algn="ctr">
              <a:spcBef>
                <a:spcPts val="0"/>
              </a:spcBef>
              <a:spcAft>
                <a:spcPts val="0"/>
              </a:spcAft>
              <a:buSzPts val="1200"/>
              <a:buFont typeface="Hanken Grotesk"/>
              <a:buNone/>
              <a:defRPr sz="1200">
                <a:latin typeface="Hanken Grotesk"/>
                <a:ea typeface="Hanken Grotesk"/>
                <a:cs typeface="Hanken Grotesk"/>
                <a:sym typeface="Hanken Grotesk"/>
              </a:defRPr>
            </a:lvl8pPr>
            <a:lvl9pPr lvl="8" algn="ctr">
              <a:spcBef>
                <a:spcPts val="0"/>
              </a:spcBef>
              <a:spcAft>
                <a:spcPts val="0"/>
              </a:spcAft>
              <a:buSzPts val="1200"/>
              <a:buFont typeface="Hanken Grotesk"/>
              <a:buNone/>
              <a:defRPr sz="1200">
                <a:latin typeface="Hanken Grotesk"/>
                <a:ea typeface="Hanken Grotesk"/>
                <a:cs typeface="Hanken Grotesk"/>
                <a:sym typeface="Hanken Grotesk"/>
              </a:defRPr>
            </a:lvl9pPr>
          </a:lstStyle>
          <a:p>
            <a:endParaRPr/>
          </a:p>
        </p:txBody>
      </p:sp>
      <p:sp>
        <p:nvSpPr>
          <p:cNvPr id="502" name="Google Shape;502;p34"/>
          <p:cNvSpPr txBox="1">
            <a:spLocks noGrp="1"/>
          </p:cNvSpPr>
          <p:nvPr>
            <p:ph type="subTitle" idx="4"/>
          </p:nvPr>
        </p:nvSpPr>
        <p:spPr>
          <a:xfrm>
            <a:off x="229085" y="1666050"/>
            <a:ext cx="1170000" cy="374400"/>
          </a:xfrm>
          <a:prstGeom prst="rect">
            <a:avLst/>
          </a:prstGeom>
        </p:spPr>
        <p:txBody>
          <a:bodyPr spcFirstLastPara="1" wrap="square" lIns="0" tIns="72000" rIns="0" bIns="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503" name="Google Shape;503;p34"/>
          <p:cNvSpPr txBox="1">
            <a:spLocks noGrp="1"/>
          </p:cNvSpPr>
          <p:nvPr>
            <p:ph type="subTitle" idx="5"/>
          </p:nvPr>
        </p:nvSpPr>
        <p:spPr>
          <a:xfrm>
            <a:off x="229085" y="2341863"/>
            <a:ext cx="1170000" cy="374400"/>
          </a:xfrm>
          <a:prstGeom prst="rect">
            <a:avLst/>
          </a:prstGeom>
        </p:spPr>
        <p:txBody>
          <a:bodyPr spcFirstLastPara="1" wrap="square" lIns="0" tIns="72000" rIns="0" bIns="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504" name="Google Shape;504;p34"/>
          <p:cNvSpPr txBox="1">
            <a:spLocks noGrp="1"/>
          </p:cNvSpPr>
          <p:nvPr>
            <p:ph type="subTitle" idx="6"/>
          </p:nvPr>
        </p:nvSpPr>
        <p:spPr>
          <a:xfrm>
            <a:off x="229085" y="3018975"/>
            <a:ext cx="1170000" cy="374400"/>
          </a:xfrm>
          <a:prstGeom prst="rect">
            <a:avLst/>
          </a:prstGeom>
        </p:spPr>
        <p:txBody>
          <a:bodyPr spcFirstLastPara="1" wrap="square" lIns="0" tIns="72000" rIns="0" bIns="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505" name="Google Shape;505;p34"/>
          <p:cNvSpPr txBox="1">
            <a:spLocks noGrp="1"/>
          </p:cNvSpPr>
          <p:nvPr>
            <p:ph type="subTitle" idx="7"/>
          </p:nvPr>
        </p:nvSpPr>
        <p:spPr>
          <a:xfrm>
            <a:off x="229085" y="3694788"/>
            <a:ext cx="1170000" cy="374400"/>
          </a:xfrm>
          <a:prstGeom prst="rect">
            <a:avLst/>
          </a:prstGeom>
        </p:spPr>
        <p:txBody>
          <a:bodyPr spcFirstLastPara="1" wrap="square" lIns="0" tIns="72000" rIns="0" bIns="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506" name="Google Shape;506;p34"/>
          <p:cNvSpPr txBox="1">
            <a:spLocks noGrp="1"/>
          </p:cNvSpPr>
          <p:nvPr>
            <p:ph type="subTitle" idx="8"/>
          </p:nvPr>
        </p:nvSpPr>
        <p:spPr>
          <a:xfrm>
            <a:off x="229085" y="4371888"/>
            <a:ext cx="1170000" cy="374400"/>
          </a:xfrm>
          <a:prstGeom prst="rect">
            <a:avLst/>
          </a:prstGeom>
        </p:spPr>
        <p:txBody>
          <a:bodyPr spcFirstLastPara="1" wrap="square" lIns="0" tIns="72000" rIns="0" bIns="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507" name="Google Shape;507;p34"/>
          <p:cNvSpPr txBox="1">
            <a:spLocks noGrp="1"/>
          </p:cNvSpPr>
          <p:nvPr>
            <p:ph type="title" idx="9"/>
          </p:nvPr>
        </p:nvSpPr>
        <p:spPr>
          <a:xfrm>
            <a:off x="596525" y="753324"/>
            <a:ext cx="7062000" cy="683400"/>
          </a:xfrm>
          <a:prstGeom prst="rect">
            <a:avLst/>
          </a:prstGeom>
        </p:spPr>
        <p:txBody>
          <a:bodyPr spcFirstLastPara="1" wrap="square" lIns="91425" tIns="0" rIns="91425" bIns="91425" anchor="t" anchorCtr="0">
            <a:normAutofit/>
          </a:bodyPr>
          <a:lstStyle>
            <a:lvl1pPr lvl="0">
              <a:spcBef>
                <a:spcPts val="0"/>
              </a:spcBef>
              <a:spcAft>
                <a:spcPts val="0"/>
              </a:spcAft>
              <a:buSzPts val="28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08" name="Google Shape;508;p34"/>
          <p:cNvSpPr txBox="1">
            <a:spLocks noGrp="1"/>
          </p:cNvSpPr>
          <p:nvPr>
            <p:ph type="subTitle" idx="13"/>
          </p:nvPr>
        </p:nvSpPr>
        <p:spPr>
          <a:xfrm>
            <a:off x="7916986" y="1436834"/>
            <a:ext cx="810000" cy="226800"/>
          </a:xfrm>
          <a:prstGeom prst="rect">
            <a:avLst/>
          </a:prstGeom>
        </p:spPr>
        <p:txBody>
          <a:bodyPr spcFirstLastPara="1" wrap="square" lIns="90000" tIns="0" rIns="0" bIns="72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509" name="Google Shape;509;p34"/>
          <p:cNvSpPr txBox="1">
            <a:spLocks noGrp="1"/>
          </p:cNvSpPr>
          <p:nvPr>
            <p:ph type="subTitle" idx="14"/>
          </p:nvPr>
        </p:nvSpPr>
        <p:spPr>
          <a:xfrm>
            <a:off x="6689861" y="1436834"/>
            <a:ext cx="810000" cy="226800"/>
          </a:xfrm>
          <a:prstGeom prst="rect">
            <a:avLst/>
          </a:prstGeom>
        </p:spPr>
        <p:txBody>
          <a:bodyPr spcFirstLastPara="1" wrap="square" lIns="90000" tIns="0" rIns="0" bIns="72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510" name="Google Shape;510;p34"/>
          <p:cNvSpPr txBox="1">
            <a:spLocks noGrp="1"/>
          </p:cNvSpPr>
          <p:nvPr>
            <p:ph type="subTitle" idx="15"/>
          </p:nvPr>
        </p:nvSpPr>
        <p:spPr>
          <a:xfrm>
            <a:off x="5462861" y="1436834"/>
            <a:ext cx="810000" cy="226800"/>
          </a:xfrm>
          <a:prstGeom prst="rect">
            <a:avLst/>
          </a:prstGeom>
        </p:spPr>
        <p:txBody>
          <a:bodyPr spcFirstLastPara="1" wrap="square" lIns="90000" tIns="0" rIns="0" bIns="72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511" name="Google Shape;511;p34"/>
          <p:cNvSpPr txBox="1">
            <a:spLocks noGrp="1"/>
          </p:cNvSpPr>
          <p:nvPr>
            <p:ph type="subTitle" idx="16"/>
          </p:nvPr>
        </p:nvSpPr>
        <p:spPr>
          <a:xfrm>
            <a:off x="4235836" y="1436834"/>
            <a:ext cx="810000" cy="226800"/>
          </a:xfrm>
          <a:prstGeom prst="rect">
            <a:avLst/>
          </a:prstGeom>
        </p:spPr>
        <p:txBody>
          <a:bodyPr spcFirstLastPara="1" wrap="square" lIns="90000" tIns="0" rIns="0" bIns="72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512" name="Google Shape;512;p34"/>
          <p:cNvSpPr txBox="1">
            <a:spLocks noGrp="1"/>
          </p:cNvSpPr>
          <p:nvPr>
            <p:ph type="subTitle" idx="17"/>
          </p:nvPr>
        </p:nvSpPr>
        <p:spPr>
          <a:xfrm>
            <a:off x="3008011" y="1436834"/>
            <a:ext cx="810000" cy="226800"/>
          </a:xfrm>
          <a:prstGeom prst="rect">
            <a:avLst/>
          </a:prstGeom>
        </p:spPr>
        <p:txBody>
          <a:bodyPr spcFirstLastPara="1" wrap="square" lIns="90000" tIns="0" rIns="0" bIns="72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
        <p:nvSpPr>
          <p:cNvPr id="513" name="Google Shape;513;p34"/>
          <p:cNvSpPr txBox="1">
            <a:spLocks noGrp="1"/>
          </p:cNvSpPr>
          <p:nvPr>
            <p:ph type="subTitle" idx="18"/>
          </p:nvPr>
        </p:nvSpPr>
        <p:spPr>
          <a:xfrm>
            <a:off x="1781686" y="1436834"/>
            <a:ext cx="810000" cy="226800"/>
          </a:xfrm>
          <a:prstGeom prst="rect">
            <a:avLst/>
          </a:prstGeom>
        </p:spPr>
        <p:txBody>
          <a:bodyPr spcFirstLastPara="1" wrap="square" lIns="90000" tIns="0" rIns="0" bIns="72000" anchor="t" anchorCtr="0">
            <a:normAutofit/>
          </a:bodyPr>
          <a:lstStyle>
            <a:lvl1pPr lvl="0">
              <a:spcBef>
                <a:spcPts val="0"/>
              </a:spcBef>
              <a:spcAft>
                <a:spcPts val="0"/>
              </a:spcAft>
              <a:buClr>
                <a:schemeClr val="dk1"/>
              </a:buClr>
              <a:buSzPts val="1000"/>
              <a:buFont typeface="Hanken Grotesk"/>
              <a:buNone/>
              <a:defRPr/>
            </a:lvl1pPr>
            <a:lvl2pPr lvl="1">
              <a:spcBef>
                <a:spcPts val="0"/>
              </a:spcBef>
              <a:spcAft>
                <a:spcPts val="0"/>
              </a:spcAft>
              <a:buSzPts val="1000"/>
              <a:buFont typeface="Hanken Grotesk"/>
              <a:buNone/>
              <a:defRPr/>
            </a:lvl2pPr>
            <a:lvl3pPr lvl="2">
              <a:spcBef>
                <a:spcPts val="0"/>
              </a:spcBef>
              <a:spcAft>
                <a:spcPts val="0"/>
              </a:spcAft>
              <a:buSzPts val="1000"/>
              <a:buFont typeface="Hanken Grotesk"/>
              <a:buNone/>
              <a:defRPr/>
            </a:lvl3pPr>
            <a:lvl4pPr lvl="3">
              <a:spcBef>
                <a:spcPts val="0"/>
              </a:spcBef>
              <a:spcAft>
                <a:spcPts val="0"/>
              </a:spcAft>
              <a:buSzPts val="1000"/>
              <a:buFont typeface="Hanken Grotesk"/>
              <a:buNone/>
              <a:defRPr/>
            </a:lvl4pPr>
            <a:lvl5pPr lvl="4">
              <a:spcBef>
                <a:spcPts val="0"/>
              </a:spcBef>
              <a:spcAft>
                <a:spcPts val="0"/>
              </a:spcAft>
              <a:buSzPts val="1000"/>
              <a:buFont typeface="Hanken Grotesk"/>
              <a:buNone/>
              <a:defRPr/>
            </a:lvl5pPr>
            <a:lvl6pPr lvl="5">
              <a:spcBef>
                <a:spcPts val="0"/>
              </a:spcBef>
              <a:spcAft>
                <a:spcPts val="0"/>
              </a:spcAft>
              <a:buSzPts val="1000"/>
              <a:buFont typeface="Hanken Grotesk"/>
              <a:buNone/>
              <a:defRPr/>
            </a:lvl6pPr>
            <a:lvl7pPr lvl="6">
              <a:spcBef>
                <a:spcPts val="0"/>
              </a:spcBef>
              <a:spcAft>
                <a:spcPts val="0"/>
              </a:spcAft>
              <a:buSzPts val="1000"/>
              <a:buFont typeface="Hanken Grotesk"/>
              <a:buNone/>
              <a:defRPr/>
            </a:lvl7pPr>
            <a:lvl8pPr lvl="7">
              <a:spcBef>
                <a:spcPts val="0"/>
              </a:spcBef>
              <a:spcAft>
                <a:spcPts val="0"/>
              </a:spcAft>
              <a:buSzPts val="1000"/>
              <a:buFont typeface="Hanken Grotesk"/>
              <a:buNone/>
              <a:defRPr/>
            </a:lvl8pPr>
            <a:lvl9pPr lvl="8">
              <a:spcBef>
                <a:spcPts val="0"/>
              </a:spcBef>
              <a:spcAft>
                <a:spcPts val="0"/>
              </a:spcAft>
              <a:buSzPts val="1000"/>
              <a:buFont typeface="Hanken Grotesk"/>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loser">
  <p:cSld name="CUSTOM_3">
    <p:spTree>
      <p:nvGrpSpPr>
        <p:cNvPr id="1" name="Shape 514"/>
        <p:cNvGrpSpPr/>
        <p:nvPr/>
      </p:nvGrpSpPr>
      <p:grpSpPr>
        <a:xfrm>
          <a:off x="0" y="0"/>
          <a:ext cx="0" cy="0"/>
          <a:chOff x="0" y="0"/>
          <a:chExt cx="0" cy="0"/>
        </a:xfrm>
      </p:grpSpPr>
      <p:sp>
        <p:nvSpPr>
          <p:cNvPr id="515" name="Google Shape;515;p35"/>
          <p:cNvSpPr/>
          <p:nvPr/>
        </p:nvSpPr>
        <p:spPr>
          <a:xfrm>
            <a:off x="-2450" y="486600"/>
            <a:ext cx="9144000" cy="4656900"/>
          </a:xfrm>
          <a:prstGeom prst="roundRect">
            <a:avLst>
              <a:gd name="adj" fmla="val 0"/>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516" name="Google Shape;516;p35"/>
          <p:cNvSpPr txBox="1">
            <a:spLocks noGrp="1"/>
          </p:cNvSpPr>
          <p:nvPr>
            <p:ph type="title"/>
          </p:nvPr>
        </p:nvSpPr>
        <p:spPr>
          <a:xfrm>
            <a:off x="593175" y="486000"/>
            <a:ext cx="7916400" cy="2743200"/>
          </a:xfrm>
          <a:prstGeom prst="rect">
            <a:avLst/>
          </a:prstGeom>
        </p:spPr>
        <p:txBody>
          <a:bodyPr spcFirstLastPara="1" wrap="square" lIns="0" tIns="0" rIns="0" bIns="0" anchor="b" anchorCtr="0">
            <a:noAutofit/>
          </a:bodyPr>
          <a:lstStyle>
            <a:lvl1pPr lvl="0">
              <a:lnSpc>
                <a:spcPct val="80000"/>
              </a:lnSpc>
              <a:spcBef>
                <a:spcPts val="0"/>
              </a:spcBef>
              <a:spcAft>
                <a:spcPts val="0"/>
              </a:spcAft>
              <a:buSzPts val="8000"/>
              <a:buFont typeface="Neuton Light"/>
              <a:buNone/>
              <a:defRPr sz="8000"/>
            </a:lvl1pPr>
            <a:lvl2pPr lvl="1">
              <a:lnSpc>
                <a:spcPct val="80000"/>
              </a:lnSpc>
              <a:spcBef>
                <a:spcPts val="0"/>
              </a:spcBef>
              <a:spcAft>
                <a:spcPts val="0"/>
              </a:spcAft>
              <a:buSzPts val="5000"/>
              <a:buFont typeface="Neuton Light"/>
              <a:buNone/>
              <a:defRPr sz="5000"/>
            </a:lvl2pPr>
            <a:lvl3pPr lvl="2">
              <a:lnSpc>
                <a:spcPct val="80000"/>
              </a:lnSpc>
              <a:spcBef>
                <a:spcPts val="0"/>
              </a:spcBef>
              <a:spcAft>
                <a:spcPts val="0"/>
              </a:spcAft>
              <a:buSzPts val="5000"/>
              <a:buFont typeface="Neuton Light"/>
              <a:buNone/>
              <a:defRPr sz="5000"/>
            </a:lvl3pPr>
            <a:lvl4pPr lvl="3">
              <a:lnSpc>
                <a:spcPct val="80000"/>
              </a:lnSpc>
              <a:spcBef>
                <a:spcPts val="0"/>
              </a:spcBef>
              <a:spcAft>
                <a:spcPts val="0"/>
              </a:spcAft>
              <a:buSzPts val="5000"/>
              <a:buFont typeface="Neuton Light"/>
              <a:buNone/>
              <a:defRPr sz="5000"/>
            </a:lvl4pPr>
            <a:lvl5pPr lvl="4">
              <a:lnSpc>
                <a:spcPct val="80000"/>
              </a:lnSpc>
              <a:spcBef>
                <a:spcPts val="0"/>
              </a:spcBef>
              <a:spcAft>
                <a:spcPts val="0"/>
              </a:spcAft>
              <a:buSzPts val="5000"/>
              <a:buFont typeface="Neuton Light"/>
              <a:buNone/>
              <a:defRPr sz="5000"/>
            </a:lvl5pPr>
            <a:lvl6pPr lvl="5">
              <a:lnSpc>
                <a:spcPct val="80000"/>
              </a:lnSpc>
              <a:spcBef>
                <a:spcPts val="0"/>
              </a:spcBef>
              <a:spcAft>
                <a:spcPts val="0"/>
              </a:spcAft>
              <a:buSzPts val="5000"/>
              <a:buFont typeface="Neuton Light"/>
              <a:buNone/>
              <a:defRPr sz="5000"/>
            </a:lvl6pPr>
            <a:lvl7pPr lvl="6">
              <a:lnSpc>
                <a:spcPct val="80000"/>
              </a:lnSpc>
              <a:spcBef>
                <a:spcPts val="0"/>
              </a:spcBef>
              <a:spcAft>
                <a:spcPts val="0"/>
              </a:spcAft>
              <a:buSzPts val="5000"/>
              <a:buFont typeface="Neuton Light"/>
              <a:buNone/>
              <a:defRPr sz="5000"/>
            </a:lvl7pPr>
            <a:lvl8pPr lvl="7">
              <a:lnSpc>
                <a:spcPct val="80000"/>
              </a:lnSpc>
              <a:spcBef>
                <a:spcPts val="0"/>
              </a:spcBef>
              <a:spcAft>
                <a:spcPts val="0"/>
              </a:spcAft>
              <a:buSzPts val="5000"/>
              <a:buFont typeface="Neuton Light"/>
              <a:buNone/>
              <a:defRPr sz="5000"/>
            </a:lvl8pPr>
            <a:lvl9pPr lvl="8">
              <a:lnSpc>
                <a:spcPct val="80000"/>
              </a:lnSpc>
              <a:spcBef>
                <a:spcPts val="0"/>
              </a:spcBef>
              <a:spcAft>
                <a:spcPts val="0"/>
              </a:spcAft>
              <a:buSzPts val="5000"/>
              <a:buFont typeface="Neuton Light"/>
              <a:buNone/>
              <a:defRPr sz="5000"/>
            </a:lvl9pPr>
          </a:lstStyle>
          <a:p>
            <a:endParaRPr/>
          </a:p>
        </p:txBody>
      </p:sp>
      <p:sp>
        <p:nvSpPr>
          <p:cNvPr id="517" name="Google Shape;517;p35"/>
          <p:cNvSpPr txBox="1">
            <a:spLocks noGrp="1"/>
          </p:cNvSpPr>
          <p:nvPr>
            <p:ph type="body" idx="1"/>
          </p:nvPr>
        </p:nvSpPr>
        <p:spPr>
          <a:xfrm>
            <a:off x="575438" y="4387200"/>
            <a:ext cx="2919600" cy="648000"/>
          </a:xfrm>
          <a:prstGeom prst="rect">
            <a:avLst/>
          </a:prstGeom>
        </p:spPr>
        <p:txBody>
          <a:bodyPr spcFirstLastPara="1" wrap="square" lIns="0" tIns="0" rIns="0" bIns="91425" anchor="t" anchorCtr="0">
            <a:normAutofit/>
          </a:bodyPr>
          <a:lstStyle>
            <a:lvl1pPr marL="457200" lvl="0" indent="-292100">
              <a:spcBef>
                <a:spcPts val="0"/>
              </a:spcBef>
              <a:spcAft>
                <a:spcPts val="0"/>
              </a:spcAft>
              <a:buClr>
                <a:schemeClr val="dk1"/>
              </a:buClr>
              <a:buSzPts val="1000"/>
              <a:buFont typeface="Hanken Grotesk"/>
              <a:buChar char="●"/>
              <a:defRPr/>
            </a:lvl1pPr>
            <a:lvl2pPr marL="914400" lvl="1" indent="-292100">
              <a:spcBef>
                <a:spcPts val="0"/>
              </a:spcBef>
              <a:spcAft>
                <a:spcPts val="0"/>
              </a:spcAft>
              <a:buClr>
                <a:schemeClr val="dk1"/>
              </a:buClr>
              <a:buSzPts val="1000"/>
              <a:buFont typeface="Hanken Grotesk"/>
              <a:buChar char="○"/>
              <a:defRPr/>
            </a:lvl2pPr>
            <a:lvl3pPr marL="1371600" lvl="2" indent="-292100">
              <a:spcBef>
                <a:spcPts val="0"/>
              </a:spcBef>
              <a:spcAft>
                <a:spcPts val="0"/>
              </a:spcAft>
              <a:buClr>
                <a:schemeClr val="dk1"/>
              </a:buClr>
              <a:buSzPts val="1000"/>
              <a:buFont typeface="Hanken Grotesk"/>
              <a:buChar char="■"/>
              <a:defRPr/>
            </a:lvl3pPr>
            <a:lvl4pPr marL="1828800" lvl="3" indent="-292100">
              <a:spcBef>
                <a:spcPts val="0"/>
              </a:spcBef>
              <a:spcAft>
                <a:spcPts val="0"/>
              </a:spcAft>
              <a:buClr>
                <a:schemeClr val="dk1"/>
              </a:buClr>
              <a:buSzPts val="1000"/>
              <a:buFont typeface="Hanken Grotesk"/>
              <a:buChar char="●"/>
              <a:defRPr/>
            </a:lvl4pPr>
            <a:lvl5pPr marL="2286000" lvl="4" indent="-292100">
              <a:spcBef>
                <a:spcPts val="0"/>
              </a:spcBef>
              <a:spcAft>
                <a:spcPts val="0"/>
              </a:spcAft>
              <a:buClr>
                <a:schemeClr val="dk1"/>
              </a:buClr>
              <a:buSzPts val="1000"/>
              <a:buFont typeface="Hanken Grotesk"/>
              <a:buChar char="○"/>
              <a:defRPr/>
            </a:lvl5pPr>
            <a:lvl6pPr marL="2743200" lvl="5" indent="-292100">
              <a:spcBef>
                <a:spcPts val="0"/>
              </a:spcBef>
              <a:spcAft>
                <a:spcPts val="0"/>
              </a:spcAft>
              <a:buClr>
                <a:schemeClr val="dk1"/>
              </a:buClr>
              <a:buSzPts val="1000"/>
              <a:buFont typeface="Hanken Grotesk"/>
              <a:buChar char="■"/>
              <a:defRPr/>
            </a:lvl6pPr>
            <a:lvl7pPr marL="3200400" lvl="6" indent="-292100">
              <a:spcBef>
                <a:spcPts val="0"/>
              </a:spcBef>
              <a:spcAft>
                <a:spcPts val="0"/>
              </a:spcAft>
              <a:buClr>
                <a:schemeClr val="dk1"/>
              </a:buClr>
              <a:buSzPts val="1000"/>
              <a:buFont typeface="Hanken Grotesk"/>
              <a:buChar char="●"/>
              <a:defRPr/>
            </a:lvl7pPr>
            <a:lvl8pPr marL="3657600" lvl="7" indent="-292100">
              <a:spcBef>
                <a:spcPts val="0"/>
              </a:spcBef>
              <a:spcAft>
                <a:spcPts val="0"/>
              </a:spcAft>
              <a:buClr>
                <a:schemeClr val="dk1"/>
              </a:buClr>
              <a:buSzPts val="1000"/>
              <a:buFont typeface="Hanken Grotesk"/>
              <a:buChar char="○"/>
              <a:defRPr/>
            </a:lvl8pPr>
            <a:lvl9pPr marL="4114800" lvl="8" indent="-292100">
              <a:spcBef>
                <a:spcPts val="0"/>
              </a:spcBef>
              <a:spcAft>
                <a:spcPts val="0"/>
              </a:spcAft>
              <a:buClr>
                <a:schemeClr val="dk1"/>
              </a:buClr>
              <a:buSzPts val="1000"/>
              <a:buFont typeface="Hanken Grotesk"/>
              <a:buChar char="■"/>
              <a:defRPr/>
            </a:lvl9pPr>
          </a:lstStyle>
          <a:p>
            <a:endParaRPr/>
          </a:p>
        </p:txBody>
      </p:sp>
      <p:sp>
        <p:nvSpPr>
          <p:cNvPr id="518" name="Google Shape;518;p35"/>
          <p:cNvSpPr txBox="1">
            <a:spLocks noGrp="1"/>
          </p:cNvSpPr>
          <p:nvPr>
            <p:ph type="subTitle" idx="2"/>
          </p:nvPr>
        </p:nvSpPr>
        <p:spPr>
          <a:xfrm>
            <a:off x="1284638" y="214800"/>
            <a:ext cx="1501200" cy="183600"/>
          </a:xfrm>
          <a:prstGeom prst="rect">
            <a:avLst/>
          </a:prstGeom>
        </p:spPr>
        <p:txBody>
          <a:bodyPr spcFirstLastPara="1" wrap="square" lIns="0" tIns="0" rIns="0" bIns="0" anchor="ctr" anchorCtr="0">
            <a:normAutofit/>
          </a:bodyPr>
          <a:lstStyle>
            <a:lvl1pPr lvl="0" algn="ctr">
              <a:spcBef>
                <a:spcPts val="0"/>
              </a:spcBef>
              <a:spcAft>
                <a:spcPts val="0"/>
              </a:spcAft>
              <a:buClr>
                <a:schemeClr val="dk1"/>
              </a:buClr>
              <a:buSzPts val="1200"/>
              <a:buFont typeface="Hanken Grotesk"/>
              <a:buNone/>
              <a:defRPr sz="1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19" name="Google Shape;519;p35"/>
          <p:cNvSpPr txBox="1">
            <a:spLocks noGrp="1"/>
          </p:cNvSpPr>
          <p:nvPr>
            <p:ph type="subTitle" idx="3"/>
          </p:nvPr>
        </p:nvSpPr>
        <p:spPr>
          <a:xfrm>
            <a:off x="5539500" y="4387200"/>
            <a:ext cx="3002400" cy="648000"/>
          </a:xfrm>
          <a:prstGeom prst="rect">
            <a:avLst/>
          </a:prstGeom>
        </p:spPr>
        <p:txBody>
          <a:bodyPr spcFirstLastPara="1" wrap="square" lIns="0" tIns="0" rIns="0" bIns="0" anchor="t" anchorCtr="0">
            <a:normAutofit/>
          </a:bodyPr>
          <a:lstStyle>
            <a:lvl1pPr lvl="0" algn="r">
              <a:spcBef>
                <a:spcPts val="0"/>
              </a:spcBef>
              <a:spcAft>
                <a:spcPts val="0"/>
              </a:spcAft>
              <a:buClr>
                <a:schemeClr val="dk1"/>
              </a:buClr>
              <a:buSzPts val="1200"/>
              <a:buFont typeface="Hanken Grotesk"/>
              <a:buNone/>
              <a:defRPr sz="1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loser 1">
  <p:cSld name="CUSTOM_3_1">
    <p:bg>
      <p:bgPr>
        <a:solidFill>
          <a:schemeClr val="dk2"/>
        </a:solidFill>
        <a:effectLst/>
      </p:bgPr>
    </p:bg>
    <p:spTree>
      <p:nvGrpSpPr>
        <p:cNvPr id="1" name="Shape 520"/>
        <p:cNvGrpSpPr/>
        <p:nvPr/>
      </p:nvGrpSpPr>
      <p:grpSpPr>
        <a:xfrm>
          <a:off x="0" y="0"/>
          <a:ext cx="0" cy="0"/>
          <a:chOff x="0" y="0"/>
          <a:chExt cx="0" cy="0"/>
        </a:xfrm>
      </p:grpSpPr>
      <p:sp>
        <p:nvSpPr>
          <p:cNvPr id="521" name="Google Shape;521;p36"/>
          <p:cNvSpPr/>
          <p:nvPr/>
        </p:nvSpPr>
        <p:spPr>
          <a:xfrm>
            <a:off x="-2450" y="486600"/>
            <a:ext cx="9144000" cy="4656900"/>
          </a:xfrm>
          <a:prstGeom prst="roundRect">
            <a:avLst>
              <a:gd name="adj" fmla="val 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a:solidFill>
                  <a:schemeClr val="dk1"/>
                </a:solidFill>
                <a:latin typeface="Hanken Grotesk"/>
                <a:ea typeface="Hanken Grotesk"/>
                <a:cs typeface="Hanken Grotesk"/>
                <a:sym typeface="Hanken Grotesk"/>
              </a:rPr>
              <a:t> </a:t>
            </a:r>
            <a:endParaRPr>
              <a:solidFill>
                <a:schemeClr val="dk1"/>
              </a:solidFill>
              <a:latin typeface="Hanken Grotesk"/>
              <a:ea typeface="Hanken Grotesk"/>
              <a:cs typeface="Hanken Grotesk"/>
              <a:sym typeface="Hanken Grotesk"/>
            </a:endParaRPr>
          </a:p>
        </p:txBody>
      </p:sp>
      <p:sp>
        <p:nvSpPr>
          <p:cNvPr id="522" name="Google Shape;522;p36"/>
          <p:cNvSpPr txBox="1">
            <a:spLocks noGrp="1"/>
          </p:cNvSpPr>
          <p:nvPr>
            <p:ph type="title"/>
          </p:nvPr>
        </p:nvSpPr>
        <p:spPr>
          <a:xfrm>
            <a:off x="593175" y="486000"/>
            <a:ext cx="7916400" cy="2743200"/>
          </a:xfrm>
          <a:prstGeom prst="rect">
            <a:avLst/>
          </a:prstGeom>
        </p:spPr>
        <p:txBody>
          <a:bodyPr spcFirstLastPara="1" wrap="square" lIns="0" tIns="0" rIns="0" bIns="0" anchor="b" anchorCtr="0">
            <a:noAutofit/>
          </a:bodyPr>
          <a:lstStyle>
            <a:lvl1pPr lvl="0">
              <a:lnSpc>
                <a:spcPct val="80000"/>
              </a:lnSpc>
              <a:spcBef>
                <a:spcPts val="0"/>
              </a:spcBef>
              <a:spcAft>
                <a:spcPts val="0"/>
              </a:spcAft>
              <a:buSzPts val="8000"/>
              <a:buFont typeface="Neuton Light"/>
              <a:buNone/>
              <a:defRPr sz="8000"/>
            </a:lvl1pPr>
            <a:lvl2pPr lvl="1">
              <a:lnSpc>
                <a:spcPct val="80000"/>
              </a:lnSpc>
              <a:spcBef>
                <a:spcPts val="0"/>
              </a:spcBef>
              <a:spcAft>
                <a:spcPts val="0"/>
              </a:spcAft>
              <a:buSzPts val="5000"/>
              <a:buFont typeface="Neuton Light"/>
              <a:buNone/>
              <a:defRPr sz="5000"/>
            </a:lvl2pPr>
            <a:lvl3pPr lvl="2">
              <a:lnSpc>
                <a:spcPct val="80000"/>
              </a:lnSpc>
              <a:spcBef>
                <a:spcPts val="0"/>
              </a:spcBef>
              <a:spcAft>
                <a:spcPts val="0"/>
              </a:spcAft>
              <a:buSzPts val="5000"/>
              <a:buFont typeface="Neuton Light"/>
              <a:buNone/>
              <a:defRPr sz="5000"/>
            </a:lvl3pPr>
            <a:lvl4pPr lvl="3">
              <a:lnSpc>
                <a:spcPct val="80000"/>
              </a:lnSpc>
              <a:spcBef>
                <a:spcPts val="0"/>
              </a:spcBef>
              <a:spcAft>
                <a:spcPts val="0"/>
              </a:spcAft>
              <a:buSzPts val="5000"/>
              <a:buFont typeface="Neuton Light"/>
              <a:buNone/>
              <a:defRPr sz="5000"/>
            </a:lvl4pPr>
            <a:lvl5pPr lvl="4">
              <a:lnSpc>
                <a:spcPct val="80000"/>
              </a:lnSpc>
              <a:spcBef>
                <a:spcPts val="0"/>
              </a:spcBef>
              <a:spcAft>
                <a:spcPts val="0"/>
              </a:spcAft>
              <a:buSzPts val="5000"/>
              <a:buFont typeface="Neuton Light"/>
              <a:buNone/>
              <a:defRPr sz="5000"/>
            </a:lvl5pPr>
            <a:lvl6pPr lvl="5">
              <a:lnSpc>
                <a:spcPct val="80000"/>
              </a:lnSpc>
              <a:spcBef>
                <a:spcPts val="0"/>
              </a:spcBef>
              <a:spcAft>
                <a:spcPts val="0"/>
              </a:spcAft>
              <a:buSzPts val="5000"/>
              <a:buFont typeface="Neuton Light"/>
              <a:buNone/>
              <a:defRPr sz="5000"/>
            </a:lvl6pPr>
            <a:lvl7pPr lvl="6">
              <a:lnSpc>
                <a:spcPct val="80000"/>
              </a:lnSpc>
              <a:spcBef>
                <a:spcPts val="0"/>
              </a:spcBef>
              <a:spcAft>
                <a:spcPts val="0"/>
              </a:spcAft>
              <a:buSzPts val="5000"/>
              <a:buFont typeface="Neuton Light"/>
              <a:buNone/>
              <a:defRPr sz="5000"/>
            </a:lvl7pPr>
            <a:lvl8pPr lvl="7">
              <a:lnSpc>
                <a:spcPct val="80000"/>
              </a:lnSpc>
              <a:spcBef>
                <a:spcPts val="0"/>
              </a:spcBef>
              <a:spcAft>
                <a:spcPts val="0"/>
              </a:spcAft>
              <a:buSzPts val="5000"/>
              <a:buFont typeface="Neuton Light"/>
              <a:buNone/>
              <a:defRPr sz="5000"/>
            </a:lvl8pPr>
            <a:lvl9pPr lvl="8">
              <a:lnSpc>
                <a:spcPct val="80000"/>
              </a:lnSpc>
              <a:spcBef>
                <a:spcPts val="0"/>
              </a:spcBef>
              <a:spcAft>
                <a:spcPts val="0"/>
              </a:spcAft>
              <a:buSzPts val="5000"/>
              <a:buFont typeface="Neuton Light"/>
              <a:buNone/>
              <a:defRPr sz="5000"/>
            </a:lvl9pPr>
          </a:lstStyle>
          <a:p>
            <a:endParaRPr/>
          </a:p>
        </p:txBody>
      </p:sp>
      <p:sp>
        <p:nvSpPr>
          <p:cNvPr id="523" name="Google Shape;523;p36"/>
          <p:cNvSpPr txBox="1">
            <a:spLocks noGrp="1"/>
          </p:cNvSpPr>
          <p:nvPr>
            <p:ph type="body" idx="1"/>
          </p:nvPr>
        </p:nvSpPr>
        <p:spPr>
          <a:xfrm>
            <a:off x="575438" y="4387200"/>
            <a:ext cx="2919600" cy="648000"/>
          </a:xfrm>
          <a:prstGeom prst="rect">
            <a:avLst/>
          </a:prstGeom>
        </p:spPr>
        <p:txBody>
          <a:bodyPr spcFirstLastPara="1" wrap="square" lIns="0" tIns="0" rIns="0" bIns="91425" anchor="t" anchorCtr="0">
            <a:normAutofit/>
          </a:bodyPr>
          <a:lstStyle>
            <a:lvl1pPr marL="457200" lvl="0" indent="-292100">
              <a:spcBef>
                <a:spcPts val="0"/>
              </a:spcBef>
              <a:spcAft>
                <a:spcPts val="0"/>
              </a:spcAft>
              <a:buClr>
                <a:schemeClr val="dk1"/>
              </a:buClr>
              <a:buSzPts val="1000"/>
              <a:buFont typeface="Hanken Grotesk"/>
              <a:buChar char="●"/>
              <a:defRPr/>
            </a:lvl1pPr>
            <a:lvl2pPr marL="914400" lvl="1" indent="-292100">
              <a:spcBef>
                <a:spcPts val="0"/>
              </a:spcBef>
              <a:spcAft>
                <a:spcPts val="0"/>
              </a:spcAft>
              <a:buClr>
                <a:schemeClr val="dk1"/>
              </a:buClr>
              <a:buSzPts val="1000"/>
              <a:buFont typeface="Hanken Grotesk"/>
              <a:buChar char="○"/>
              <a:defRPr/>
            </a:lvl2pPr>
            <a:lvl3pPr marL="1371600" lvl="2" indent="-292100">
              <a:spcBef>
                <a:spcPts val="0"/>
              </a:spcBef>
              <a:spcAft>
                <a:spcPts val="0"/>
              </a:spcAft>
              <a:buClr>
                <a:schemeClr val="dk1"/>
              </a:buClr>
              <a:buSzPts val="1000"/>
              <a:buFont typeface="Hanken Grotesk"/>
              <a:buChar char="■"/>
              <a:defRPr/>
            </a:lvl3pPr>
            <a:lvl4pPr marL="1828800" lvl="3" indent="-292100">
              <a:spcBef>
                <a:spcPts val="0"/>
              </a:spcBef>
              <a:spcAft>
                <a:spcPts val="0"/>
              </a:spcAft>
              <a:buClr>
                <a:schemeClr val="dk1"/>
              </a:buClr>
              <a:buSzPts val="1000"/>
              <a:buFont typeface="Hanken Grotesk"/>
              <a:buChar char="●"/>
              <a:defRPr/>
            </a:lvl4pPr>
            <a:lvl5pPr marL="2286000" lvl="4" indent="-292100">
              <a:spcBef>
                <a:spcPts val="0"/>
              </a:spcBef>
              <a:spcAft>
                <a:spcPts val="0"/>
              </a:spcAft>
              <a:buClr>
                <a:schemeClr val="dk1"/>
              </a:buClr>
              <a:buSzPts val="1000"/>
              <a:buFont typeface="Hanken Grotesk"/>
              <a:buChar char="○"/>
              <a:defRPr/>
            </a:lvl5pPr>
            <a:lvl6pPr marL="2743200" lvl="5" indent="-292100">
              <a:spcBef>
                <a:spcPts val="0"/>
              </a:spcBef>
              <a:spcAft>
                <a:spcPts val="0"/>
              </a:spcAft>
              <a:buClr>
                <a:schemeClr val="dk1"/>
              </a:buClr>
              <a:buSzPts val="1000"/>
              <a:buFont typeface="Hanken Grotesk"/>
              <a:buChar char="■"/>
              <a:defRPr/>
            </a:lvl6pPr>
            <a:lvl7pPr marL="3200400" lvl="6" indent="-292100">
              <a:spcBef>
                <a:spcPts val="0"/>
              </a:spcBef>
              <a:spcAft>
                <a:spcPts val="0"/>
              </a:spcAft>
              <a:buClr>
                <a:schemeClr val="dk1"/>
              </a:buClr>
              <a:buSzPts val="1000"/>
              <a:buFont typeface="Hanken Grotesk"/>
              <a:buChar char="●"/>
              <a:defRPr/>
            </a:lvl7pPr>
            <a:lvl8pPr marL="3657600" lvl="7" indent="-292100">
              <a:spcBef>
                <a:spcPts val="0"/>
              </a:spcBef>
              <a:spcAft>
                <a:spcPts val="0"/>
              </a:spcAft>
              <a:buClr>
                <a:schemeClr val="dk1"/>
              </a:buClr>
              <a:buSzPts val="1000"/>
              <a:buFont typeface="Hanken Grotesk"/>
              <a:buChar char="○"/>
              <a:defRPr/>
            </a:lvl8pPr>
            <a:lvl9pPr marL="4114800" lvl="8" indent="-292100">
              <a:spcBef>
                <a:spcPts val="0"/>
              </a:spcBef>
              <a:spcAft>
                <a:spcPts val="0"/>
              </a:spcAft>
              <a:buClr>
                <a:schemeClr val="dk1"/>
              </a:buClr>
              <a:buSzPts val="1000"/>
              <a:buFont typeface="Hanken Grotesk"/>
              <a:buChar char="■"/>
              <a:defRPr/>
            </a:lvl9pPr>
          </a:lstStyle>
          <a:p>
            <a:endParaRPr/>
          </a:p>
        </p:txBody>
      </p:sp>
      <p:sp>
        <p:nvSpPr>
          <p:cNvPr id="524" name="Google Shape;524;p36"/>
          <p:cNvSpPr txBox="1">
            <a:spLocks noGrp="1"/>
          </p:cNvSpPr>
          <p:nvPr>
            <p:ph type="subTitle" idx="2"/>
          </p:nvPr>
        </p:nvSpPr>
        <p:spPr>
          <a:xfrm>
            <a:off x="5539500" y="4387200"/>
            <a:ext cx="3002400" cy="648000"/>
          </a:xfrm>
          <a:prstGeom prst="rect">
            <a:avLst/>
          </a:prstGeom>
        </p:spPr>
        <p:txBody>
          <a:bodyPr spcFirstLastPara="1" wrap="square" lIns="0" tIns="0" rIns="0" bIns="0" anchor="t" anchorCtr="0">
            <a:normAutofit/>
          </a:bodyPr>
          <a:lstStyle>
            <a:lvl1pPr lvl="0" algn="r">
              <a:spcBef>
                <a:spcPts val="0"/>
              </a:spcBef>
              <a:spcAft>
                <a:spcPts val="0"/>
              </a:spcAft>
              <a:buClr>
                <a:schemeClr val="dk1"/>
              </a:buClr>
              <a:buSzPts val="1200"/>
              <a:buFont typeface="Hanken Grotesk"/>
              <a:buNone/>
              <a:defRPr sz="1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5" name="Google Shape;525;p36"/>
          <p:cNvSpPr txBox="1">
            <a:spLocks noGrp="1"/>
          </p:cNvSpPr>
          <p:nvPr>
            <p:ph type="subTitle" idx="3"/>
          </p:nvPr>
        </p:nvSpPr>
        <p:spPr>
          <a:xfrm>
            <a:off x="1284638" y="214800"/>
            <a:ext cx="1501200" cy="183600"/>
          </a:xfrm>
          <a:prstGeom prst="rect">
            <a:avLst/>
          </a:prstGeom>
        </p:spPr>
        <p:txBody>
          <a:bodyPr spcFirstLastPara="1" wrap="square" lIns="0" tIns="0" rIns="0" bIns="0" anchor="ctr" anchorCtr="0">
            <a:normAutofit/>
          </a:bodyPr>
          <a:lstStyle>
            <a:lvl1pPr lvl="0" algn="ctr">
              <a:spcBef>
                <a:spcPts val="0"/>
              </a:spcBef>
              <a:spcAft>
                <a:spcPts val="0"/>
              </a:spcAft>
              <a:buClr>
                <a:schemeClr val="dk1"/>
              </a:buClr>
              <a:buSzPts val="1200"/>
              <a:buFont typeface="Hanken Grotesk"/>
              <a:buNone/>
              <a:defRPr sz="1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lumns 1 1">
  <p:cSld name="CUSTOM_7_1_1_1_1_1_1_1_1_1_1_1_1_1_1_1_1_6_1">
    <p:spTree>
      <p:nvGrpSpPr>
        <p:cNvPr id="1" name="Shape 526"/>
        <p:cNvGrpSpPr/>
        <p:nvPr/>
      </p:nvGrpSpPr>
      <p:grpSpPr>
        <a:xfrm>
          <a:off x="0" y="0"/>
          <a:ext cx="0" cy="0"/>
          <a:chOff x="0" y="0"/>
          <a:chExt cx="0" cy="0"/>
        </a:xfrm>
      </p:grpSpPr>
      <p:sp>
        <p:nvSpPr>
          <p:cNvPr id="527" name="Google Shape;527;p37"/>
          <p:cNvSpPr txBox="1">
            <a:spLocks noGrp="1"/>
          </p:cNvSpPr>
          <p:nvPr>
            <p:ph type="title"/>
          </p:nvPr>
        </p:nvSpPr>
        <p:spPr>
          <a:xfrm>
            <a:off x="2184250" y="1632575"/>
            <a:ext cx="1440300" cy="252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528" name="Google Shape;528;p37"/>
          <p:cNvSpPr txBox="1">
            <a:spLocks noGrp="1"/>
          </p:cNvSpPr>
          <p:nvPr>
            <p:ph type="title" idx="2"/>
          </p:nvPr>
        </p:nvSpPr>
        <p:spPr>
          <a:xfrm>
            <a:off x="3962263" y="1632575"/>
            <a:ext cx="1440300" cy="252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529" name="Google Shape;529;p37"/>
          <p:cNvSpPr txBox="1">
            <a:spLocks noGrp="1"/>
          </p:cNvSpPr>
          <p:nvPr>
            <p:ph type="title" idx="3"/>
          </p:nvPr>
        </p:nvSpPr>
        <p:spPr>
          <a:xfrm>
            <a:off x="406525" y="1632575"/>
            <a:ext cx="1440300" cy="252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530" name="Google Shape;530;p37"/>
          <p:cNvSpPr txBox="1">
            <a:spLocks noGrp="1"/>
          </p:cNvSpPr>
          <p:nvPr>
            <p:ph type="title" idx="4"/>
          </p:nvPr>
        </p:nvSpPr>
        <p:spPr>
          <a:xfrm>
            <a:off x="5729600" y="1632575"/>
            <a:ext cx="1440300" cy="252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531" name="Google Shape;531;p37"/>
          <p:cNvSpPr txBox="1">
            <a:spLocks noGrp="1"/>
          </p:cNvSpPr>
          <p:nvPr>
            <p:ph type="title" idx="5"/>
          </p:nvPr>
        </p:nvSpPr>
        <p:spPr>
          <a:xfrm>
            <a:off x="7518138" y="1632575"/>
            <a:ext cx="1440300" cy="252000"/>
          </a:xfrm>
          <a:prstGeom prst="rect">
            <a:avLst/>
          </a:prstGeom>
        </p:spPr>
        <p:txBody>
          <a:bodyPr spcFirstLastPara="1" wrap="square" lIns="0" tIns="0" rIns="0" bIns="0" anchor="ctr" anchorCtr="0">
            <a:noAutofit/>
          </a:bodyPr>
          <a:lstStyle>
            <a:lvl1pPr lvl="0" algn="ctr">
              <a:lnSpc>
                <a:spcPct val="90000"/>
              </a:lnSpc>
              <a:spcBef>
                <a:spcPts val="0"/>
              </a:spcBef>
              <a:spcAft>
                <a:spcPts val="0"/>
              </a:spcAft>
              <a:buSzPts val="2800"/>
              <a:buNone/>
              <a:defRPr sz="1000">
                <a:latin typeface="Hanken Grotesk"/>
                <a:ea typeface="Hanken Grotesk"/>
                <a:cs typeface="Hanken Grotesk"/>
                <a:sym typeface="Hanken Grotesk"/>
              </a:defRPr>
            </a:lvl1pPr>
            <a:lvl2pPr lvl="1" algn="ctr">
              <a:lnSpc>
                <a:spcPct val="115000"/>
              </a:lnSpc>
              <a:spcBef>
                <a:spcPts val="0"/>
              </a:spcBef>
              <a:spcAft>
                <a:spcPts val="0"/>
              </a:spcAft>
              <a:buSzPts val="2800"/>
              <a:buNone/>
              <a:defRPr sz="1000">
                <a:latin typeface="Hanken Grotesk"/>
                <a:ea typeface="Hanken Grotesk"/>
                <a:cs typeface="Hanken Grotesk"/>
                <a:sym typeface="Hanken Grotesk"/>
              </a:defRPr>
            </a:lvl2pPr>
            <a:lvl3pPr lvl="2" algn="ctr">
              <a:lnSpc>
                <a:spcPct val="115000"/>
              </a:lnSpc>
              <a:spcBef>
                <a:spcPts val="0"/>
              </a:spcBef>
              <a:spcAft>
                <a:spcPts val="0"/>
              </a:spcAft>
              <a:buSzPts val="2800"/>
              <a:buNone/>
              <a:defRPr sz="1000">
                <a:latin typeface="Hanken Grotesk"/>
                <a:ea typeface="Hanken Grotesk"/>
                <a:cs typeface="Hanken Grotesk"/>
                <a:sym typeface="Hanken Grotesk"/>
              </a:defRPr>
            </a:lvl3pPr>
            <a:lvl4pPr lvl="3" algn="ctr">
              <a:lnSpc>
                <a:spcPct val="115000"/>
              </a:lnSpc>
              <a:spcBef>
                <a:spcPts val="0"/>
              </a:spcBef>
              <a:spcAft>
                <a:spcPts val="0"/>
              </a:spcAft>
              <a:buSzPts val="2800"/>
              <a:buNone/>
              <a:defRPr sz="1000">
                <a:latin typeface="Hanken Grotesk"/>
                <a:ea typeface="Hanken Grotesk"/>
                <a:cs typeface="Hanken Grotesk"/>
                <a:sym typeface="Hanken Grotesk"/>
              </a:defRPr>
            </a:lvl4pPr>
            <a:lvl5pPr lvl="4" algn="ctr">
              <a:lnSpc>
                <a:spcPct val="115000"/>
              </a:lnSpc>
              <a:spcBef>
                <a:spcPts val="0"/>
              </a:spcBef>
              <a:spcAft>
                <a:spcPts val="0"/>
              </a:spcAft>
              <a:buSzPts val="2800"/>
              <a:buNone/>
              <a:defRPr sz="1000">
                <a:latin typeface="Hanken Grotesk"/>
                <a:ea typeface="Hanken Grotesk"/>
                <a:cs typeface="Hanken Grotesk"/>
                <a:sym typeface="Hanken Grotesk"/>
              </a:defRPr>
            </a:lvl5pPr>
            <a:lvl6pPr lvl="5" algn="ctr">
              <a:lnSpc>
                <a:spcPct val="115000"/>
              </a:lnSpc>
              <a:spcBef>
                <a:spcPts val="0"/>
              </a:spcBef>
              <a:spcAft>
                <a:spcPts val="0"/>
              </a:spcAft>
              <a:buSzPts val="2800"/>
              <a:buNone/>
              <a:defRPr sz="1000">
                <a:latin typeface="Hanken Grotesk"/>
                <a:ea typeface="Hanken Grotesk"/>
                <a:cs typeface="Hanken Grotesk"/>
                <a:sym typeface="Hanken Grotesk"/>
              </a:defRPr>
            </a:lvl6pPr>
            <a:lvl7pPr lvl="6" algn="ctr">
              <a:lnSpc>
                <a:spcPct val="115000"/>
              </a:lnSpc>
              <a:spcBef>
                <a:spcPts val="0"/>
              </a:spcBef>
              <a:spcAft>
                <a:spcPts val="0"/>
              </a:spcAft>
              <a:buSzPts val="2800"/>
              <a:buNone/>
              <a:defRPr sz="1000">
                <a:latin typeface="Hanken Grotesk"/>
                <a:ea typeface="Hanken Grotesk"/>
                <a:cs typeface="Hanken Grotesk"/>
                <a:sym typeface="Hanken Grotesk"/>
              </a:defRPr>
            </a:lvl7pPr>
            <a:lvl8pPr lvl="7" algn="ctr">
              <a:lnSpc>
                <a:spcPct val="115000"/>
              </a:lnSpc>
              <a:spcBef>
                <a:spcPts val="0"/>
              </a:spcBef>
              <a:spcAft>
                <a:spcPts val="0"/>
              </a:spcAft>
              <a:buSzPts val="2800"/>
              <a:buNone/>
              <a:defRPr sz="1000">
                <a:latin typeface="Hanken Grotesk"/>
                <a:ea typeface="Hanken Grotesk"/>
                <a:cs typeface="Hanken Grotesk"/>
                <a:sym typeface="Hanken Grotesk"/>
              </a:defRPr>
            </a:lvl8pPr>
            <a:lvl9pPr lvl="8" algn="ctr">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532" name="Google Shape;532;p37"/>
          <p:cNvSpPr txBox="1">
            <a:spLocks noGrp="1"/>
          </p:cNvSpPr>
          <p:nvPr>
            <p:ph type="title" idx="6"/>
          </p:nvPr>
        </p:nvSpPr>
        <p:spPr>
          <a:xfrm>
            <a:off x="224752" y="604888"/>
            <a:ext cx="1778700" cy="651900"/>
          </a:xfrm>
          <a:prstGeom prst="rect">
            <a:avLst/>
          </a:prstGeom>
        </p:spPr>
        <p:txBody>
          <a:bodyPr spcFirstLastPara="1" wrap="square" lIns="180000" tIns="90000" rIns="0" bIns="90000" anchor="t" anchorCtr="0">
            <a:noAutofit/>
          </a:bodyPr>
          <a:lstStyle>
            <a:lvl1pPr lvl="0">
              <a:lnSpc>
                <a:spcPct val="90000"/>
              </a:lnSpc>
              <a:spcBef>
                <a:spcPts val="0"/>
              </a:spcBef>
              <a:spcAft>
                <a:spcPts val="0"/>
              </a:spcAft>
              <a:buSzPts val="2800"/>
              <a:buNone/>
              <a:defRPr sz="42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533" name="Google Shape;533;p37"/>
          <p:cNvSpPr txBox="1">
            <a:spLocks noGrp="1"/>
          </p:cNvSpPr>
          <p:nvPr>
            <p:ph type="title" idx="7"/>
          </p:nvPr>
        </p:nvSpPr>
        <p:spPr>
          <a:xfrm>
            <a:off x="2003802" y="604888"/>
            <a:ext cx="1778700" cy="651900"/>
          </a:xfrm>
          <a:prstGeom prst="rect">
            <a:avLst/>
          </a:prstGeom>
        </p:spPr>
        <p:txBody>
          <a:bodyPr spcFirstLastPara="1" wrap="square" lIns="180000" tIns="90000" rIns="0" bIns="90000" anchor="t" anchorCtr="0">
            <a:noAutofit/>
          </a:bodyPr>
          <a:lstStyle>
            <a:lvl1pPr lvl="0">
              <a:lnSpc>
                <a:spcPct val="90000"/>
              </a:lnSpc>
              <a:spcBef>
                <a:spcPts val="0"/>
              </a:spcBef>
              <a:spcAft>
                <a:spcPts val="0"/>
              </a:spcAft>
              <a:buSzPts val="2800"/>
              <a:buNone/>
              <a:defRPr sz="42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534" name="Google Shape;534;p37"/>
          <p:cNvSpPr txBox="1">
            <a:spLocks noGrp="1"/>
          </p:cNvSpPr>
          <p:nvPr>
            <p:ph type="title" idx="8"/>
          </p:nvPr>
        </p:nvSpPr>
        <p:spPr>
          <a:xfrm>
            <a:off x="3780502" y="604888"/>
            <a:ext cx="1778700" cy="651900"/>
          </a:xfrm>
          <a:prstGeom prst="rect">
            <a:avLst/>
          </a:prstGeom>
        </p:spPr>
        <p:txBody>
          <a:bodyPr spcFirstLastPara="1" wrap="square" lIns="180000" tIns="90000" rIns="0" bIns="90000" anchor="t" anchorCtr="0">
            <a:noAutofit/>
          </a:bodyPr>
          <a:lstStyle>
            <a:lvl1pPr lvl="0">
              <a:lnSpc>
                <a:spcPct val="90000"/>
              </a:lnSpc>
              <a:spcBef>
                <a:spcPts val="0"/>
              </a:spcBef>
              <a:spcAft>
                <a:spcPts val="0"/>
              </a:spcAft>
              <a:buSzPts val="2800"/>
              <a:buNone/>
              <a:defRPr sz="42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535" name="Google Shape;535;p37"/>
          <p:cNvSpPr txBox="1">
            <a:spLocks noGrp="1"/>
          </p:cNvSpPr>
          <p:nvPr>
            <p:ph type="title" idx="9"/>
          </p:nvPr>
        </p:nvSpPr>
        <p:spPr>
          <a:xfrm>
            <a:off x="5558652" y="604888"/>
            <a:ext cx="1778700" cy="651900"/>
          </a:xfrm>
          <a:prstGeom prst="rect">
            <a:avLst/>
          </a:prstGeom>
        </p:spPr>
        <p:txBody>
          <a:bodyPr spcFirstLastPara="1" wrap="square" lIns="180000" tIns="90000" rIns="0" bIns="90000" anchor="t" anchorCtr="0">
            <a:noAutofit/>
          </a:bodyPr>
          <a:lstStyle>
            <a:lvl1pPr lvl="0">
              <a:lnSpc>
                <a:spcPct val="90000"/>
              </a:lnSpc>
              <a:spcBef>
                <a:spcPts val="0"/>
              </a:spcBef>
              <a:spcAft>
                <a:spcPts val="0"/>
              </a:spcAft>
              <a:buSzPts val="2800"/>
              <a:buNone/>
              <a:defRPr sz="42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536" name="Google Shape;536;p37"/>
          <p:cNvSpPr txBox="1">
            <a:spLocks noGrp="1"/>
          </p:cNvSpPr>
          <p:nvPr>
            <p:ph type="title" idx="13"/>
          </p:nvPr>
        </p:nvSpPr>
        <p:spPr>
          <a:xfrm>
            <a:off x="7336452" y="604888"/>
            <a:ext cx="1778700" cy="651900"/>
          </a:xfrm>
          <a:prstGeom prst="rect">
            <a:avLst/>
          </a:prstGeom>
        </p:spPr>
        <p:txBody>
          <a:bodyPr spcFirstLastPara="1" wrap="square" lIns="180000" tIns="90000" rIns="0" bIns="90000" anchor="t" anchorCtr="0">
            <a:noAutofit/>
          </a:bodyPr>
          <a:lstStyle>
            <a:lvl1pPr lvl="0">
              <a:lnSpc>
                <a:spcPct val="90000"/>
              </a:lnSpc>
              <a:spcBef>
                <a:spcPts val="0"/>
              </a:spcBef>
              <a:spcAft>
                <a:spcPts val="0"/>
              </a:spcAft>
              <a:buSzPts val="2800"/>
              <a:buNone/>
              <a:defRPr sz="4200">
                <a:latin typeface="Hanken Grotesk"/>
                <a:ea typeface="Hanken Grotesk"/>
                <a:cs typeface="Hanken Grotesk"/>
                <a:sym typeface="Hanken Grotesk"/>
              </a:defRPr>
            </a:lvl1pPr>
            <a:lvl2pPr lvl="1">
              <a:lnSpc>
                <a:spcPct val="115000"/>
              </a:lnSpc>
              <a:spcBef>
                <a:spcPts val="0"/>
              </a:spcBef>
              <a:spcAft>
                <a:spcPts val="0"/>
              </a:spcAft>
              <a:buSzPts val="2800"/>
              <a:buNone/>
              <a:defRPr sz="1000">
                <a:latin typeface="Hanken Grotesk"/>
                <a:ea typeface="Hanken Grotesk"/>
                <a:cs typeface="Hanken Grotesk"/>
                <a:sym typeface="Hanken Grotesk"/>
              </a:defRPr>
            </a:lvl2pPr>
            <a:lvl3pPr lvl="2">
              <a:lnSpc>
                <a:spcPct val="115000"/>
              </a:lnSpc>
              <a:spcBef>
                <a:spcPts val="0"/>
              </a:spcBef>
              <a:spcAft>
                <a:spcPts val="0"/>
              </a:spcAft>
              <a:buSzPts val="2800"/>
              <a:buNone/>
              <a:defRPr sz="1000">
                <a:latin typeface="Hanken Grotesk"/>
                <a:ea typeface="Hanken Grotesk"/>
                <a:cs typeface="Hanken Grotesk"/>
                <a:sym typeface="Hanken Grotesk"/>
              </a:defRPr>
            </a:lvl3pPr>
            <a:lvl4pPr lvl="3">
              <a:lnSpc>
                <a:spcPct val="115000"/>
              </a:lnSpc>
              <a:spcBef>
                <a:spcPts val="0"/>
              </a:spcBef>
              <a:spcAft>
                <a:spcPts val="0"/>
              </a:spcAft>
              <a:buSzPts val="2800"/>
              <a:buNone/>
              <a:defRPr sz="1000">
                <a:latin typeface="Hanken Grotesk"/>
                <a:ea typeface="Hanken Grotesk"/>
                <a:cs typeface="Hanken Grotesk"/>
                <a:sym typeface="Hanken Grotesk"/>
              </a:defRPr>
            </a:lvl4pPr>
            <a:lvl5pPr lvl="4">
              <a:lnSpc>
                <a:spcPct val="115000"/>
              </a:lnSpc>
              <a:spcBef>
                <a:spcPts val="0"/>
              </a:spcBef>
              <a:spcAft>
                <a:spcPts val="0"/>
              </a:spcAft>
              <a:buSzPts val="2800"/>
              <a:buNone/>
              <a:defRPr sz="1000">
                <a:latin typeface="Hanken Grotesk"/>
                <a:ea typeface="Hanken Grotesk"/>
                <a:cs typeface="Hanken Grotesk"/>
                <a:sym typeface="Hanken Grotesk"/>
              </a:defRPr>
            </a:lvl5pPr>
            <a:lvl6pPr lvl="5">
              <a:lnSpc>
                <a:spcPct val="115000"/>
              </a:lnSpc>
              <a:spcBef>
                <a:spcPts val="0"/>
              </a:spcBef>
              <a:spcAft>
                <a:spcPts val="0"/>
              </a:spcAft>
              <a:buSzPts val="2800"/>
              <a:buNone/>
              <a:defRPr sz="1000">
                <a:latin typeface="Hanken Grotesk"/>
                <a:ea typeface="Hanken Grotesk"/>
                <a:cs typeface="Hanken Grotesk"/>
                <a:sym typeface="Hanken Grotesk"/>
              </a:defRPr>
            </a:lvl6pPr>
            <a:lvl7pPr lvl="6">
              <a:lnSpc>
                <a:spcPct val="115000"/>
              </a:lnSpc>
              <a:spcBef>
                <a:spcPts val="0"/>
              </a:spcBef>
              <a:spcAft>
                <a:spcPts val="0"/>
              </a:spcAft>
              <a:buSzPts val="2800"/>
              <a:buNone/>
              <a:defRPr sz="1000">
                <a:latin typeface="Hanken Grotesk"/>
                <a:ea typeface="Hanken Grotesk"/>
                <a:cs typeface="Hanken Grotesk"/>
                <a:sym typeface="Hanken Grotesk"/>
              </a:defRPr>
            </a:lvl7pPr>
            <a:lvl8pPr lvl="7">
              <a:lnSpc>
                <a:spcPct val="115000"/>
              </a:lnSpc>
              <a:spcBef>
                <a:spcPts val="0"/>
              </a:spcBef>
              <a:spcAft>
                <a:spcPts val="0"/>
              </a:spcAft>
              <a:buSzPts val="2800"/>
              <a:buNone/>
              <a:defRPr sz="1000">
                <a:latin typeface="Hanken Grotesk"/>
                <a:ea typeface="Hanken Grotesk"/>
                <a:cs typeface="Hanken Grotesk"/>
                <a:sym typeface="Hanken Grotesk"/>
              </a:defRPr>
            </a:lvl8pPr>
            <a:lvl9pPr lvl="8">
              <a:lnSpc>
                <a:spcPct val="115000"/>
              </a:lnSpc>
              <a:spcBef>
                <a:spcPts val="0"/>
              </a:spcBef>
              <a:spcAft>
                <a:spcPts val="0"/>
              </a:spcAft>
              <a:buSzPts val="2800"/>
              <a:buNone/>
              <a:defRPr sz="1000">
                <a:latin typeface="Hanken Grotesk"/>
                <a:ea typeface="Hanken Grotesk"/>
                <a:cs typeface="Hanken Grotesk"/>
                <a:sym typeface="Hanken Grotesk"/>
              </a:defRPr>
            </a:lvl9pPr>
          </a:lstStyle>
          <a:p>
            <a:endParaRPr/>
          </a:p>
        </p:txBody>
      </p:sp>
      <p:sp>
        <p:nvSpPr>
          <p:cNvPr id="537" name="Google Shape;537;p37"/>
          <p:cNvSpPr txBox="1">
            <a:spLocks noGrp="1"/>
          </p:cNvSpPr>
          <p:nvPr>
            <p:ph type="title" idx="14"/>
          </p:nvPr>
        </p:nvSpPr>
        <p:spPr>
          <a:xfrm>
            <a:off x="7339963" y="2535900"/>
            <a:ext cx="1581000" cy="651900"/>
          </a:xfrm>
          <a:prstGeom prst="rect">
            <a:avLst/>
          </a:prstGeom>
        </p:spPr>
        <p:txBody>
          <a:bodyPr spcFirstLastPara="1" wrap="square" lIns="180000" tIns="0" rIns="0" bIns="54000" anchor="t" anchorCtr="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a:endParaRPr/>
          </a:p>
        </p:txBody>
      </p:sp>
      <p:sp>
        <p:nvSpPr>
          <p:cNvPr id="538" name="Google Shape;538;p37"/>
          <p:cNvSpPr txBox="1">
            <a:spLocks noGrp="1"/>
          </p:cNvSpPr>
          <p:nvPr>
            <p:ph type="title" idx="15"/>
          </p:nvPr>
        </p:nvSpPr>
        <p:spPr>
          <a:xfrm>
            <a:off x="3780063" y="2535900"/>
            <a:ext cx="1581000" cy="651900"/>
          </a:xfrm>
          <a:prstGeom prst="rect">
            <a:avLst/>
          </a:prstGeom>
        </p:spPr>
        <p:txBody>
          <a:bodyPr spcFirstLastPara="1" wrap="square" lIns="180000" tIns="0" rIns="0" bIns="54000" anchor="t" anchorCtr="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a:endParaRPr/>
          </a:p>
        </p:txBody>
      </p:sp>
      <p:sp>
        <p:nvSpPr>
          <p:cNvPr id="539" name="Google Shape;539;p37"/>
          <p:cNvSpPr txBox="1">
            <a:spLocks noGrp="1"/>
          </p:cNvSpPr>
          <p:nvPr>
            <p:ph type="title" idx="16"/>
          </p:nvPr>
        </p:nvSpPr>
        <p:spPr>
          <a:xfrm>
            <a:off x="5557163" y="2535900"/>
            <a:ext cx="1581000" cy="651900"/>
          </a:xfrm>
          <a:prstGeom prst="rect">
            <a:avLst/>
          </a:prstGeom>
        </p:spPr>
        <p:txBody>
          <a:bodyPr spcFirstLastPara="1" wrap="square" lIns="180000" tIns="0" rIns="0" bIns="54000" anchor="t" anchorCtr="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a:endParaRPr/>
          </a:p>
        </p:txBody>
      </p:sp>
      <p:sp>
        <p:nvSpPr>
          <p:cNvPr id="540" name="Google Shape;540;p37"/>
          <p:cNvSpPr txBox="1">
            <a:spLocks noGrp="1"/>
          </p:cNvSpPr>
          <p:nvPr>
            <p:ph type="title" idx="17"/>
          </p:nvPr>
        </p:nvSpPr>
        <p:spPr>
          <a:xfrm>
            <a:off x="227650" y="2535900"/>
            <a:ext cx="1581000" cy="651900"/>
          </a:xfrm>
          <a:prstGeom prst="rect">
            <a:avLst/>
          </a:prstGeom>
        </p:spPr>
        <p:txBody>
          <a:bodyPr spcFirstLastPara="1" wrap="square" lIns="180000" tIns="0" rIns="0" bIns="54000" anchor="t" anchorCtr="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a:endParaRPr/>
          </a:p>
        </p:txBody>
      </p:sp>
      <p:sp>
        <p:nvSpPr>
          <p:cNvPr id="541" name="Google Shape;541;p37"/>
          <p:cNvSpPr txBox="1">
            <a:spLocks noGrp="1"/>
          </p:cNvSpPr>
          <p:nvPr>
            <p:ph type="title" idx="18"/>
          </p:nvPr>
        </p:nvSpPr>
        <p:spPr>
          <a:xfrm>
            <a:off x="2004750" y="2535900"/>
            <a:ext cx="1581000" cy="651900"/>
          </a:xfrm>
          <a:prstGeom prst="rect">
            <a:avLst/>
          </a:prstGeom>
        </p:spPr>
        <p:txBody>
          <a:bodyPr spcFirstLastPara="1" wrap="square" lIns="180000" tIns="0" rIns="0" bIns="54000" anchor="t" anchorCtr="0">
            <a:noAutofit/>
          </a:bodyPr>
          <a:lstStyle>
            <a:lvl1pPr lvl="0">
              <a:lnSpc>
                <a:spcPct val="90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1pPr>
            <a:lvl2pPr lvl="1">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2pPr>
            <a:lvl3pPr lvl="2">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3pPr>
            <a:lvl4pPr lvl="3">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4pPr>
            <a:lvl5pPr lvl="4">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5pPr>
            <a:lvl6pPr lvl="5">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6pPr>
            <a:lvl7pPr lvl="6">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7pPr>
            <a:lvl8pPr lvl="7">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8pPr>
            <a:lvl9pPr lvl="8">
              <a:lnSpc>
                <a:spcPct val="115000"/>
              </a:lnSpc>
              <a:spcBef>
                <a:spcPts val="0"/>
              </a:spcBef>
              <a:spcAft>
                <a:spcPts val="0"/>
              </a:spcAft>
              <a:buSzPts val="2800"/>
              <a:buFont typeface="Hanken Grotesk SemiBold"/>
              <a:buNone/>
              <a:defRPr sz="1000">
                <a:latin typeface="Hanken Grotesk SemiBold"/>
                <a:ea typeface="Hanken Grotesk SemiBold"/>
                <a:cs typeface="Hanken Grotesk SemiBold"/>
                <a:sym typeface="Hanken Grotesk SemiBold"/>
              </a:defRPr>
            </a:lvl9pPr>
          </a:lstStyle>
          <a:p>
            <a:endParaRPr/>
          </a:p>
        </p:txBody>
      </p:sp>
      <p:sp>
        <p:nvSpPr>
          <p:cNvPr id="542" name="Google Shape;542;p37"/>
          <p:cNvSpPr txBox="1">
            <a:spLocks noGrp="1"/>
          </p:cNvSpPr>
          <p:nvPr>
            <p:ph type="subTitle" idx="1"/>
          </p:nvPr>
        </p:nvSpPr>
        <p:spPr>
          <a:xfrm>
            <a:off x="594025" y="184700"/>
            <a:ext cx="3696300" cy="153900"/>
          </a:xfrm>
          <a:prstGeom prst="rect">
            <a:avLst/>
          </a:prstGeom>
        </p:spPr>
        <p:txBody>
          <a:bodyPr spcFirstLastPara="1" wrap="square" lIns="0" tIns="0" rIns="0" bIns="0" anchor="ctr" anchorCtr="0">
            <a:normAutofit/>
          </a:bodyPr>
          <a:lstStyle>
            <a:lvl1pPr lvl="0">
              <a:spcBef>
                <a:spcPts val="0"/>
              </a:spcBef>
              <a:spcAft>
                <a:spcPts val="0"/>
              </a:spcAft>
              <a:buClr>
                <a:schemeClr val="dk1"/>
              </a:buClr>
              <a:buSzPts val="1000"/>
              <a:buNone/>
              <a:defRPr b="1"/>
            </a:lvl1pPr>
            <a:lvl2pPr lvl="1">
              <a:spcBef>
                <a:spcPts val="0"/>
              </a:spcBef>
              <a:spcAft>
                <a:spcPts val="0"/>
              </a:spcAft>
              <a:buClr>
                <a:schemeClr val="dk1"/>
              </a:buClr>
              <a:buSzPts val="1200"/>
              <a:buNone/>
              <a:defRPr sz="1200"/>
            </a:lvl2pPr>
            <a:lvl3pPr lvl="2">
              <a:spcBef>
                <a:spcPts val="0"/>
              </a:spcBef>
              <a:spcAft>
                <a:spcPts val="0"/>
              </a:spcAft>
              <a:buClr>
                <a:schemeClr val="dk1"/>
              </a:buClr>
              <a:buSzPts val="1200"/>
              <a:buNone/>
              <a:defRPr sz="1200"/>
            </a:lvl3pPr>
            <a:lvl4pPr lvl="3">
              <a:spcBef>
                <a:spcPts val="0"/>
              </a:spcBef>
              <a:spcAft>
                <a:spcPts val="0"/>
              </a:spcAft>
              <a:buClr>
                <a:schemeClr val="dk1"/>
              </a:buClr>
              <a:buSzPts val="1200"/>
              <a:buNone/>
              <a:defRPr sz="1200"/>
            </a:lvl4pPr>
            <a:lvl5pPr lvl="4">
              <a:spcBef>
                <a:spcPts val="0"/>
              </a:spcBef>
              <a:spcAft>
                <a:spcPts val="0"/>
              </a:spcAft>
              <a:buClr>
                <a:schemeClr val="dk1"/>
              </a:buClr>
              <a:buSzPts val="1200"/>
              <a:buNone/>
              <a:defRPr sz="1200"/>
            </a:lvl5pPr>
            <a:lvl6pPr lvl="5">
              <a:spcBef>
                <a:spcPts val="0"/>
              </a:spcBef>
              <a:spcAft>
                <a:spcPts val="0"/>
              </a:spcAft>
              <a:buClr>
                <a:schemeClr val="dk1"/>
              </a:buClr>
              <a:buSzPts val="1200"/>
              <a:buNone/>
              <a:defRPr sz="1200"/>
            </a:lvl6pPr>
            <a:lvl7pPr lvl="6">
              <a:spcBef>
                <a:spcPts val="0"/>
              </a:spcBef>
              <a:spcAft>
                <a:spcPts val="0"/>
              </a:spcAft>
              <a:buClr>
                <a:schemeClr val="dk1"/>
              </a:buClr>
              <a:buSzPts val="1200"/>
              <a:buNone/>
              <a:defRPr sz="1200"/>
            </a:lvl7pPr>
            <a:lvl8pPr lvl="7">
              <a:spcBef>
                <a:spcPts val="0"/>
              </a:spcBef>
              <a:spcAft>
                <a:spcPts val="0"/>
              </a:spcAft>
              <a:buClr>
                <a:schemeClr val="dk1"/>
              </a:buClr>
              <a:buSzPts val="1200"/>
              <a:buNone/>
              <a:defRPr sz="1200"/>
            </a:lvl8pPr>
            <a:lvl9pPr lvl="8">
              <a:spcBef>
                <a:spcPts val="0"/>
              </a:spcBef>
              <a:spcAft>
                <a:spcPts val="0"/>
              </a:spcAft>
              <a:buClr>
                <a:schemeClr val="dk1"/>
              </a:buClr>
              <a:buSzPts val="1200"/>
              <a:buNone/>
              <a:defRPr sz="1200"/>
            </a:lvl9pPr>
          </a:lstStyle>
          <a:p>
            <a:endParaRPr/>
          </a:p>
        </p:txBody>
      </p:sp>
      <p:sp>
        <p:nvSpPr>
          <p:cNvPr id="543" name="Google Shape;543;p37"/>
          <p:cNvSpPr txBox="1">
            <a:spLocks noGrp="1"/>
          </p:cNvSpPr>
          <p:nvPr>
            <p:ph type="body" idx="19"/>
          </p:nvPr>
        </p:nvSpPr>
        <p:spPr>
          <a:xfrm>
            <a:off x="223881" y="4491588"/>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44" name="Google Shape;544;p37"/>
          <p:cNvSpPr txBox="1">
            <a:spLocks noGrp="1"/>
          </p:cNvSpPr>
          <p:nvPr>
            <p:ph type="body" idx="20"/>
          </p:nvPr>
        </p:nvSpPr>
        <p:spPr>
          <a:xfrm>
            <a:off x="2004019" y="4491588"/>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45" name="Google Shape;545;p37"/>
          <p:cNvSpPr txBox="1">
            <a:spLocks noGrp="1"/>
          </p:cNvSpPr>
          <p:nvPr>
            <p:ph type="body" idx="21"/>
          </p:nvPr>
        </p:nvSpPr>
        <p:spPr>
          <a:xfrm>
            <a:off x="3780063" y="4491588"/>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46" name="Google Shape;546;p37"/>
          <p:cNvSpPr txBox="1">
            <a:spLocks noGrp="1"/>
          </p:cNvSpPr>
          <p:nvPr>
            <p:ph type="body" idx="22"/>
          </p:nvPr>
        </p:nvSpPr>
        <p:spPr>
          <a:xfrm>
            <a:off x="5557163" y="4491588"/>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47" name="Google Shape;547;p37"/>
          <p:cNvSpPr txBox="1">
            <a:spLocks noGrp="1"/>
          </p:cNvSpPr>
          <p:nvPr>
            <p:ph type="body" idx="23"/>
          </p:nvPr>
        </p:nvSpPr>
        <p:spPr>
          <a:xfrm>
            <a:off x="7334263" y="4491588"/>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48" name="Google Shape;548;p37"/>
          <p:cNvSpPr txBox="1">
            <a:spLocks noGrp="1"/>
          </p:cNvSpPr>
          <p:nvPr>
            <p:ph type="body" idx="24"/>
          </p:nvPr>
        </p:nvSpPr>
        <p:spPr>
          <a:xfrm>
            <a:off x="226606" y="3839688"/>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49" name="Google Shape;549;p37"/>
          <p:cNvSpPr txBox="1">
            <a:spLocks noGrp="1"/>
          </p:cNvSpPr>
          <p:nvPr>
            <p:ph type="body" idx="25"/>
          </p:nvPr>
        </p:nvSpPr>
        <p:spPr>
          <a:xfrm>
            <a:off x="2006744" y="3839688"/>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50" name="Google Shape;550;p37"/>
          <p:cNvSpPr txBox="1">
            <a:spLocks noGrp="1"/>
          </p:cNvSpPr>
          <p:nvPr>
            <p:ph type="body" idx="26"/>
          </p:nvPr>
        </p:nvSpPr>
        <p:spPr>
          <a:xfrm>
            <a:off x="3782788" y="3839688"/>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51" name="Google Shape;551;p37"/>
          <p:cNvSpPr txBox="1">
            <a:spLocks noGrp="1"/>
          </p:cNvSpPr>
          <p:nvPr>
            <p:ph type="body" idx="27"/>
          </p:nvPr>
        </p:nvSpPr>
        <p:spPr>
          <a:xfrm>
            <a:off x="5559888" y="3839688"/>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52" name="Google Shape;552;p37"/>
          <p:cNvSpPr txBox="1">
            <a:spLocks noGrp="1"/>
          </p:cNvSpPr>
          <p:nvPr>
            <p:ph type="body" idx="28"/>
          </p:nvPr>
        </p:nvSpPr>
        <p:spPr>
          <a:xfrm>
            <a:off x="7339713" y="3839688"/>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53" name="Google Shape;553;p37"/>
          <p:cNvSpPr txBox="1">
            <a:spLocks noGrp="1"/>
          </p:cNvSpPr>
          <p:nvPr>
            <p:ph type="body" idx="29"/>
          </p:nvPr>
        </p:nvSpPr>
        <p:spPr>
          <a:xfrm>
            <a:off x="223519" y="3187800"/>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54" name="Google Shape;554;p37"/>
          <p:cNvSpPr txBox="1">
            <a:spLocks noGrp="1"/>
          </p:cNvSpPr>
          <p:nvPr>
            <p:ph type="body" idx="30"/>
          </p:nvPr>
        </p:nvSpPr>
        <p:spPr>
          <a:xfrm>
            <a:off x="2003656" y="3187800"/>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55" name="Google Shape;555;p37"/>
          <p:cNvSpPr txBox="1">
            <a:spLocks noGrp="1"/>
          </p:cNvSpPr>
          <p:nvPr>
            <p:ph type="body" idx="31"/>
          </p:nvPr>
        </p:nvSpPr>
        <p:spPr>
          <a:xfrm>
            <a:off x="3779701" y="3187800"/>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56" name="Google Shape;556;p37"/>
          <p:cNvSpPr txBox="1">
            <a:spLocks noGrp="1"/>
          </p:cNvSpPr>
          <p:nvPr>
            <p:ph type="body" idx="32"/>
          </p:nvPr>
        </p:nvSpPr>
        <p:spPr>
          <a:xfrm>
            <a:off x="5556800" y="3187800"/>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57" name="Google Shape;557;p37"/>
          <p:cNvSpPr txBox="1">
            <a:spLocks noGrp="1"/>
          </p:cNvSpPr>
          <p:nvPr>
            <p:ph type="body" idx="33"/>
          </p:nvPr>
        </p:nvSpPr>
        <p:spPr>
          <a:xfrm>
            <a:off x="7336626" y="3187800"/>
            <a:ext cx="1580400" cy="651600"/>
          </a:xfrm>
          <a:prstGeom prst="rect">
            <a:avLst/>
          </a:prstGeom>
        </p:spPr>
        <p:txBody>
          <a:bodyPr spcFirstLastPara="1" wrap="square" lIns="180000" tIns="0" rIns="0" bIns="54000"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58"/>
        <p:cNvGrpSpPr/>
        <p:nvPr/>
      </p:nvGrpSpPr>
      <p:grpSpPr>
        <a:xfrm>
          <a:off x="0" y="0"/>
          <a:ext cx="0" cy="0"/>
          <a:chOff x="0" y="0"/>
          <a:chExt cx="0" cy="0"/>
        </a:xfrm>
      </p:grpSpPr>
      <p:sp>
        <p:nvSpPr>
          <p:cNvPr id="559" name="Google Shape;559;p38"/>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560" name="Google Shape;560;p38"/>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561"/>
        <p:cNvGrpSpPr/>
        <p:nvPr/>
      </p:nvGrpSpPr>
      <p:grpSpPr>
        <a:xfrm>
          <a:off x="0" y="0"/>
          <a:ext cx="0" cy="0"/>
          <a:chOff x="0" y="0"/>
          <a:chExt cx="0" cy="0"/>
        </a:xfrm>
      </p:grpSpPr>
      <p:sp>
        <p:nvSpPr>
          <p:cNvPr id="562" name="Google Shape;562;p3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563"/>
        <p:cNvGrpSpPr/>
        <p:nvPr/>
      </p:nvGrpSpPr>
      <p:grpSpPr>
        <a:xfrm>
          <a:off x="0" y="0"/>
          <a:ext cx="0" cy="0"/>
          <a:chOff x="0" y="0"/>
          <a:chExt cx="0" cy="0"/>
        </a:xfrm>
      </p:grpSpPr>
      <p:sp>
        <p:nvSpPr>
          <p:cNvPr id="564" name="Google Shape;564;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565" name="Google Shape;565;p4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wo columns">
  <p:cSld name="Title and two columns">
    <p:spTree>
      <p:nvGrpSpPr>
        <p:cNvPr id="1" name="Shape 566"/>
        <p:cNvGrpSpPr/>
        <p:nvPr/>
      </p:nvGrpSpPr>
      <p:grpSpPr>
        <a:xfrm>
          <a:off x="0" y="0"/>
          <a:ext cx="0" cy="0"/>
          <a:chOff x="0" y="0"/>
          <a:chExt cx="0" cy="0"/>
        </a:xfrm>
      </p:grpSpPr>
      <p:sp>
        <p:nvSpPr>
          <p:cNvPr id="567" name="Google Shape;567;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568" name="Google Shape;568;p41"/>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69" name="Google Shape;569;p41"/>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70"/>
        <p:cNvGrpSpPr/>
        <p:nvPr/>
      </p:nvGrpSpPr>
      <p:grpSpPr>
        <a:xfrm>
          <a:off x="0" y="0"/>
          <a:ext cx="0" cy="0"/>
          <a:chOff x="0" y="0"/>
          <a:chExt cx="0" cy="0"/>
        </a:xfrm>
      </p:grpSpPr>
      <p:sp>
        <p:nvSpPr>
          <p:cNvPr id="571" name="Google Shape;571;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572"/>
        <p:cNvGrpSpPr/>
        <p:nvPr/>
      </p:nvGrpSpPr>
      <p:grpSpPr>
        <a:xfrm>
          <a:off x="0" y="0"/>
          <a:ext cx="0" cy="0"/>
          <a:chOff x="0" y="0"/>
          <a:chExt cx="0" cy="0"/>
        </a:xfrm>
      </p:grpSpPr>
      <p:sp>
        <p:nvSpPr>
          <p:cNvPr id="573" name="Google Shape;573;p43"/>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74" name="Google Shape;574;p43"/>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75"/>
        <p:cNvGrpSpPr/>
        <p:nvPr/>
      </p:nvGrpSpPr>
      <p:grpSpPr>
        <a:xfrm>
          <a:off x="0" y="0"/>
          <a:ext cx="0" cy="0"/>
          <a:chOff x="0" y="0"/>
          <a:chExt cx="0" cy="0"/>
        </a:xfrm>
      </p:grpSpPr>
      <p:sp>
        <p:nvSpPr>
          <p:cNvPr id="576" name="Google Shape;576;p44"/>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77"/>
        <p:cNvGrpSpPr/>
        <p:nvPr/>
      </p:nvGrpSpPr>
      <p:grpSpPr>
        <a:xfrm>
          <a:off x="0" y="0"/>
          <a:ext cx="0" cy="0"/>
          <a:chOff x="0" y="0"/>
          <a:chExt cx="0" cy="0"/>
        </a:xfrm>
      </p:grpSpPr>
      <p:sp>
        <p:nvSpPr>
          <p:cNvPr id="578" name="Google Shape;578;p45"/>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79" name="Google Shape;579;p45"/>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80" name="Google Shape;580;p45"/>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81"/>
        <p:cNvGrpSpPr/>
        <p:nvPr/>
      </p:nvGrpSpPr>
      <p:grpSpPr>
        <a:xfrm>
          <a:off x="0" y="0"/>
          <a:ext cx="0" cy="0"/>
          <a:chOff x="0" y="0"/>
          <a:chExt cx="0" cy="0"/>
        </a:xfrm>
      </p:grpSpPr>
      <p:sp>
        <p:nvSpPr>
          <p:cNvPr id="582" name="Google Shape;582;p46"/>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000"/>
              <a:buNone/>
              <a:defRPr/>
            </a:lvl1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83"/>
        <p:cNvGrpSpPr/>
        <p:nvPr/>
      </p:nvGrpSpPr>
      <p:grpSpPr>
        <a:xfrm>
          <a:off x="0" y="0"/>
          <a:ext cx="0" cy="0"/>
          <a:chOff x="0" y="0"/>
          <a:chExt cx="0" cy="0"/>
        </a:xfrm>
      </p:grpSpPr>
      <p:sp>
        <p:nvSpPr>
          <p:cNvPr id="584" name="Google Shape;584;p47"/>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85" name="Google Shape;585;p47"/>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292100" algn="ctr">
              <a:spcBef>
                <a:spcPts val="0"/>
              </a:spcBef>
              <a:spcAft>
                <a:spcPts val="0"/>
              </a:spcAft>
              <a:buSzPts val="1000"/>
              <a:buChar char="●"/>
              <a:defRPr/>
            </a:lvl1pPr>
            <a:lvl2pPr marL="914400" lvl="1" indent="-292100" algn="ctr">
              <a:spcBef>
                <a:spcPts val="0"/>
              </a:spcBef>
              <a:spcAft>
                <a:spcPts val="0"/>
              </a:spcAft>
              <a:buSzPts val="1000"/>
              <a:buChar char="○"/>
              <a:defRPr/>
            </a:lvl2pPr>
            <a:lvl3pPr marL="1371600" lvl="2" indent="-292100" algn="ctr">
              <a:spcBef>
                <a:spcPts val="0"/>
              </a:spcBef>
              <a:spcAft>
                <a:spcPts val="0"/>
              </a:spcAft>
              <a:buSzPts val="1000"/>
              <a:buChar char="■"/>
              <a:defRPr/>
            </a:lvl3pPr>
            <a:lvl4pPr marL="1828800" lvl="3" indent="-292100" algn="ctr">
              <a:spcBef>
                <a:spcPts val="0"/>
              </a:spcBef>
              <a:spcAft>
                <a:spcPts val="0"/>
              </a:spcAft>
              <a:buSzPts val="1000"/>
              <a:buChar char="●"/>
              <a:defRPr/>
            </a:lvl4pPr>
            <a:lvl5pPr marL="2286000" lvl="4" indent="-292100" algn="ctr">
              <a:spcBef>
                <a:spcPts val="0"/>
              </a:spcBef>
              <a:spcAft>
                <a:spcPts val="0"/>
              </a:spcAft>
              <a:buSzPts val="1000"/>
              <a:buChar char="○"/>
              <a:defRPr/>
            </a:lvl5pPr>
            <a:lvl6pPr marL="2743200" lvl="5" indent="-292100" algn="ctr">
              <a:spcBef>
                <a:spcPts val="0"/>
              </a:spcBef>
              <a:spcAft>
                <a:spcPts val="0"/>
              </a:spcAft>
              <a:buSzPts val="1000"/>
              <a:buChar char="■"/>
              <a:defRPr/>
            </a:lvl6pPr>
            <a:lvl7pPr marL="3200400" lvl="6" indent="-292100" algn="ctr">
              <a:spcBef>
                <a:spcPts val="0"/>
              </a:spcBef>
              <a:spcAft>
                <a:spcPts val="0"/>
              </a:spcAft>
              <a:buSzPts val="1000"/>
              <a:buChar char="●"/>
              <a:defRPr/>
            </a:lvl7pPr>
            <a:lvl8pPr marL="3657600" lvl="7" indent="-292100" algn="ctr">
              <a:spcBef>
                <a:spcPts val="0"/>
              </a:spcBef>
              <a:spcAft>
                <a:spcPts val="0"/>
              </a:spcAft>
              <a:buSzPts val="1000"/>
              <a:buChar char="○"/>
              <a:defRPr/>
            </a:lvl8pPr>
            <a:lvl9pPr marL="4114800" lvl="8" indent="-292100" algn="ctr">
              <a:spcBef>
                <a:spcPts val="0"/>
              </a:spcBef>
              <a:spcAft>
                <a:spcPts val="0"/>
              </a:spcAft>
              <a:buSzPts val="1000"/>
              <a:buChar char="■"/>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86"/>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587"/>
        <p:cNvGrpSpPr/>
        <p:nvPr/>
      </p:nvGrpSpPr>
      <p:grpSpPr>
        <a:xfrm>
          <a:off x="0" y="0"/>
          <a:ext cx="0" cy="0"/>
          <a:chOff x="0" y="0"/>
          <a:chExt cx="0" cy="0"/>
        </a:xfrm>
      </p:grpSpPr>
      <p:sp>
        <p:nvSpPr>
          <p:cNvPr id="588" name="Google Shape;588;p49"/>
          <p:cNvSpPr txBox="1">
            <a:spLocks noGrp="1"/>
          </p:cNvSpPr>
          <p:nvPr>
            <p:ph type="title"/>
          </p:nvPr>
        </p:nvSpPr>
        <p:spPr>
          <a:xfrm>
            <a:off x="677325" y="1832775"/>
            <a:ext cx="3217200" cy="1484100"/>
          </a:xfrm>
          <a:prstGeom prst="rect">
            <a:avLst/>
          </a:prstGeom>
        </p:spPr>
        <p:txBody>
          <a:bodyPr spcFirstLastPara="1" wrap="square" lIns="91425" tIns="91425" rIns="91425" bIns="91425" anchor="ctr" anchorCtr="0">
            <a:normAutofit/>
          </a:bodyPr>
          <a:lstStyle>
            <a:lvl1pPr lvl="0">
              <a:spcBef>
                <a:spcPts val="0"/>
              </a:spcBef>
              <a:spcAft>
                <a:spcPts val="0"/>
              </a:spcAft>
              <a:buSzPts val="4200"/>
              <a:buNone/>
              <a:defRPr sz="4200"/>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589" name="Google Shape;589;p49"/>
          <p:cNvSpPr txBox="1">
            <a:spLocks noGrp="1"/>
          </p:cNvSpPr>
          <p:nvPr>
            <p:ph type="subTitle" idx="1"/>
          </p:nvPr>
        </p:nvSpPr>
        <p:spPr>
          <a:xfrm>
            <a:off x="4406650" y="393750"/>
            <a:ext cx="44097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590" name="Google Shape;590;p49"/>
          <p:cNvSpPr txBox="1">
            <a:spLocks noGrp="1"/>
          </p:cNvSpPr>
          <p:nvPr>
            <p:ph type="subTitle" idx="2"/>
          </p:nvPr>
        </p:nvSpPr>
        <p:spPr>
          <a:xfrm>
            <a:off x="4406650" y="1151705"/>
            <a:ext cx="44097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591" name="Google Shape;591;p49"/>
          <p:cNvSpPr txBox="1">
            <a:spLocks noGrp="1"/>
          </p:cNvSpPr>
          <p:nvPr>
            <p:ph type="subTitle" idx="3"/>
          </p:nvPr>
        </p:nvSpPr>
        <p:spPr>
          <a:xfrm>
            <a:off x="4406650" y="3425570"/>
            <a:ext cx="44097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592" name="Google Shape;592;p49"/>
          <p:cNvSpPr txBox="1">
            <a:spLocks noGrp="1"/>
          </p:cNvSpPr>
          <p:nvPr>
            <p:ph type="subTitle" idx="4"/>
          </p:nvPr>
        </p:nvSpPr>
        <p:spPr>
          <a:xfrm>
            <a:off x="4406650" y="1909660"/>
            <a:ext cx="44097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593" name="Google Shape;593;p49"/>
          <p:cNvSpPr txBox="1">
            <a:spLocks noGrp="1"/>
          </p:cNvSpPr>
          <p:nvPr>
            <p:ph type="subTitle" idx="5"/>
          </p:nvPr>
        </p:nvSpPr>
        <p:spPr>
          <a:xfrm>
            <a:off x="4406650" y="4183525"/>
            <a:ext cx="44097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594" name="Google Shape;594;p49"/>
          <p:cNvSpPr txBox="1">
            <a:spLocks noGrp="1"/>
          </p:cNvSpPr>
          <p:nvPr>
            <p:ph type="subTitle" idx="6"/>
          </p:nvPr>
        </p:nvSpPr>
        <p:spPr>
          <a:xfrm>
            <a:off x="4406650" y="2667615"/>
            <a:ext cx="44097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body and image">
  <p:cSld name="Title, body and image">
    <p:spTree>
      <p:nvGrpSpPr>
        <p:cNvPr id="1" name="Shape 595"/>
        <p:cNvGrpSpPr/>
        <p:nvPr/>
      </p:nvGrpSpPr>
      <p:grpSpPr>
        <a:xfrm>
          <a:off x="0" y="0"/>
          <a:ext cx="0" cy="0"/>
          <a:chOff x="0" y="0"/>
          <a:chExt cx="0" cy="0"/>
        </a:xfrm>
      </p:grpSpPr>
      <p:sp>
        <p:nvSpPr>
          <p:cNvPr id="596" name="Google Shape;596;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597" name="Google Shape;597;p50"/>
          <p:cNvSpPr txBox="1">
            <a:spLocks noGrp="1"/>
          </p:cNvSpPr>
          <p:nvPr>
            <p:ph type="body" idx="1"/>
          </p:nvPr>
        </p:nvSpPr>
        <p:spPr>
          <a:xfrm>
            <a:off x="311700" y="1152475"/>
            <a:ext cx="4473900" cy="3416400"/>
          </a:xfrm>
          <a:prstGeom prst="rect">
            <a:avLst/>
          </a:prstGeom>
        </p:spPr>
        <p:txBody>
          <a:bodyPr spcFirstLastPara="1" wrap="square" lIns="91425" tIns="91425"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598" name="Google Shape;598;p50"/>
          <p:cNvSpPr>
            <a:spLocks noGrp="1"/>
          </p:cNvSpPr>
          <p:nvPr>
            <p:ph type="pic" idx="2"/>
          </p:nvPr>
        </p:nvSpPr>
        <p:spPr>
          <a:xfrm>
            <a:off x="4992024" y="1152775"/>
            <a:ext cx="3840300" cy="3416400"/>
          </a:xfrm>
          <a:prstGeom prst="rect">
            <a:avLst/>
          </a:prstGeom>
          <a:noFill/>
          <a:ln>
            <a:noFill/>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wo big ideas">
  <p:cSld name="Two big ideas">
    <p:spTree>
      <p:nvGrpSpPr>
        <p:cNvPr id="1" name="Shape 599"/>
        <p:cNvGrpSpPr/>
        <p:nvPr/>
      </p:nvGrpSpPr>
      <p:grpSpPr>
        <a:xfrm>
          <a:off x="0" y="0"/>
          <a:ext cx="0" cy="0"/>
          <a:chOff x="0" y="0"/>
          <a:chExt cx="0" cy="0"/>
        </a:xfrm>
      </p:grpSpPr>
      <p:sp>
        <p:nvSpPr>
          <p:cNvPr id="600" name="Google Shape;600;p51"/>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01" name="Google Shape;601;p51"/>
          <p:cNvSpPr txBox="1">
            <a:spLocks noGrp="1"/>
          </p:cNvSpPr>
          <p:nvPr>
            <p:ph type="body" idx="1"/>
          </p:nvPr>
        </p:nvSpPr>
        <p:spPr>
          <a:xfrm>
            <a:off x="483150" y="2237788"/>
            <a:ext cx="3619800" cy="2373600"/>
          </a:xfrm>
          <a:prstGeom prst="rect">
            <a:avLst/>
          </a:prstGeom>
        </p:spPr>
        <p:txBody>
          <a:bodyPr spcFirstLastPara="1" wrap="square" lIns="91425" tIns="91425"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602" name="Google Shape;602;p51"/>
          <p:cNvSpPr txBox="1">
            <a:spLocks noGrp="1"/>
          </p:cNvSpPr>
          <p:nvPr>
            <p:ph type="body" idx="2"/>
          </p:nvPr>
        </p:nvSpPr>
        <p:spPr>
          <a:xfrm>
            <a:off x="5048000" y="2237788"/>
            <a:ext cx="3619800" cy="2373600"/>
          </a:xfrm>
          <a:prstGeom prst="rect">
            <a:avLst/>
          </a:prstGeom>
        </p:spPr>
        <p:txBody>
          <a:bodyPr spcFirstLastPara="1" wrap="square" lIns="91425" tIns="91425"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603" name="Google Shape;603;p51"/>
          <p:cNvSpPr txBox="1">
            <a:spLocks noGrp="1"/>
          </p:cNvSpPr>
          <p:nvPr>
            <p:ph type="subTitle" idx="3"/>
          </p:nvPr>
        </p:nvSpPr>
        <p:spPr>
          <a:xfrm>
            <a:off x="483150" y="1336161"/>
            <a:ext cx="36198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604" name="Google Shape;604;p51"/>
          <p:cNvSpPr txBox="1">
            <a:spLocks noGrp="1"/>
          </p:cNvSpPr>
          <p:nvPr>
            <p:ph type="subTitle" idx="4"/>
          </p:nvPr>
        </p:nvSpPr>
        <p:spPr>
          <a:xfrm>
            <a:off x="5048000" y="1336161"/>
            <a:ext cx="3619800" cy="542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hree big ideas">
  <p:cSld name="Three big ideas">
    <p:spTree>
      <p:nvGrpSpPr>
        <p:cNvPr id="1" name="Shape 605"/>
        <p:cNvGrpSpPr/>
        <p:nvPr/>
      </p:nvGrpSpPr>
      <p:grpSpPr>
        <a:xfrm>
          <a:off x="0" y="0"/>
          <a:ext cx="0" cy="0"/>
          <a:chOff x="0" y="0"/>
          <a:chExt cx="0" cy="0"/>
        </a:xfrm>
      </p:grpSpPr>
      <p:sp>
        <p:nvSpPr>
          <p:cNvPr id="606" name="Google Shape;606;p52"/>
          <p:cNvSpPr txBox="1">
            <a:spLocks noGrp="1"/>
          </p:cNvSpPr>
          <p:nvPr>
            <p:ph type="body" idx="1"/>
          </p:nvPr>
        </p:nvSpPr>
        <p:spPr>
          <a:xfrm>
            <a:off x="483175" y="2417500"/>
            <a:ext cx="2455500" cy="2373600"/>
          </a:xfrm>
          <a:prstGeom prst="rect">
            <a:avLst/>
          </a:prstGeom>
        </p:spPr>
        <p:txBody>
          <a:bodyPr spcFirstLastPara="1" wrap="square" lIns="91425" tIns="91425"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607" name="Google Shape;607;p52"/>
          <p:cNvSpPr txBox="1">
            <a:spLocks noGrp="1"/>
          </p:cNvSpPr>
          <p:nvPr>
            <p:ph type="body" idx="2"/>
          </p:nvPr>
        </p:nvSpPr>
        <p:spPr>
          <a:xfrm>
            <a:off x="3347725" y="2417500"/>
            <a:ext cx="2455500" cy="2373600"/>
          </a:xfrm>
          <a:prstGeom prst="rect">
            <a:avLst/>
          </a:prstGeom>
        </p:spPr>
        <p:txBody>
          <a:bodyPr spcFirstLastPara="1" wrap="square" lIns="91425" tIns="91425"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608" name="Google Shape;608;p52"/>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09" name="Google Shape;609;p52"/>
          <p:cNvSpPr txBox="1">
            <a:spLocks noGrp="1"/>
          </p:cNvSpPr>
          <p:nvPr>
            <p:ph type="subTitle" idx="3"/>
          </p:nvPr>
        </p:nvSpPr>
        <p:spPr>
          <a:xfrm>
            <a:off x="483175" y="1336150"/>
            <a:ext cx="2455500" cy="778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610" name="Google Shape;610;p52"/>
          <p:cNvSpPr txBox="1">
            <a:spLocks noGrp="1"/>
          </p:cNvSpPr>
          <p:nvPr>
            <p:ph type="subTitle" idx="4"/>
          </p:nvPr>
        </p:nvSpPr>
        <p:spPr>
          <a:xfrm>
            <a:off x="3347725" y="1336150"/>
            <a:ext cx="2455500" cy="778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611" name="Google Shape;611;p52"/>
          <p:cNvSpPr txBox="1">
            <a:spLocks noGrp="1"/>
          </p:cNvSpPr>
          <p:nvPr>
            <p:ph type="subTitle" idx="5"/>
          </p:nvPr>
        </p:nvSpPr>
        <p:spPr>
          <a:xfrm>
            <a:off x="6212275" y="1336150"/>
            <a:ext cx="2455500" cy="778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612" name="Google Shape;612;p52"/>
          <p:cNvSpPr txBox="1">
            <a:spLocks noGrp="1"/>
          </p:cNvSpPr>
          <p:nvPr>
            <p:ph type="body" idx="6"/>
          </p:nvPr>
        </p:nvSpPr>
        <p:spPr>
          <a:xfrm>
            <a:off x="6212275" y="2417500"/>
            <a:ext cx="2455500" cy="2373600"/>
          </a:xfrm>
          <a:prstGeom prst="rect">
            <a:avLst/>
          </a:prstGeom>
        </p:spPr>
        <p:txBody>
          <a:bodyPr spcFirstLastPara="1" wrap="square" lIns="91425" tIns="91425" rIns="91425" bIns="91425" anchor="t" anchorCtr="0">
            <a:norm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Four big ideas">
  <p:cSld name="Four big ideas">
    <p:spTree>
      <p:nvGrpSpPr>
        <p:cNvPr id="1" name="Shape 613"/>
        <p:cNvGrpSpPr/>
        <p:nvPr/>
      </p:nvGrpSpPr>
      <p:grpSpPr>
        <a:xfrm>
          <a:off x="0" y="0"/>
          <a:ext cx="0" cy="0"/>
          <a:chOff x="0" y="0"/>
          <a:chExt cx="0" cy="0"/>
        </a:xfrm>
      </p:grpSpPr>
      <p:sp>
        <p:nvSpPr>
          <p:cNvPr id="614" name="Google Shape;614;p53"/>
          <p:cNvSpPr txBox="1">
            <a:spLocks noGrp="1"/>
          </p:cNvSpPr>
          <p:nvPr>
            <p:ph type="body" idx="1"/>
          </p:nvPr>
        </p:nvSpPr>
        <p:spPr>
          <a:xfrm>
            <a:off x="366725" y="1759093"/>
            <a:ext cx="3838500" cy="11385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615" name="Google Shape;615;p53"/>
          <p:cNvSpPr txBox="1">
            <a:spLocks noGrp="1"/>
          </p:cNvSpPr>
          <p:nvPr>
            <p:ph type="body" idx="2"/>
          </p:nvPr>
        </p:nvSpPr>
        <p:spPr>
          <a:xfrm>
            <a:off x="4938725" y="1759093"/>
            <a:ext cx="3838500" cy="11385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616" name="Google Shape;616;p53"/>
          <p:cNvSpPr txBox="1">
            <a:spLocks noGrp="1"/>
          </p:cNvSpPr>
          <p:nvPr>
            <p:ph type="body" idx="3"/>
          </p:nvPr>
        </p:nvSpPr>
        <p:spPr>
          <a:xfrm>
            <a:off x="366750" y="3648575"/>
            <a:ext cx="3838500" cy="11385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617" name="Google Shape;617;p53"/>
          <p:cNvSpPr txBox="1">
            <a:spLocks noGrp="1"/>
          </p:cNvSpPr>
          <p:nvPr>
            <p:ph type="body" idx="4"/>
          </p:nvPr>
        </p:nvSpPr>
        <p:spPr>
          <a:xfrm>
            <a:off x="4938750" y="3648575"/>
            <a:ext cx="3838500" cy="11385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618" name="Google Shape;618;p53"/>
          <p:cNvSpPr txBox="1">
            <a:spLocks noGrp="1"/>
          </p:cNvSpPr>
          <p:nvPr>
            <p:ph type="title"/>
          </p:nvPr>
        </p:nvSpPr>
        <p:spPr>
          <a:xfrm>
            <a:off x="366750" y="450025"/>
            <a:ext cx="8184600" cy="758100"/>
          </a:xfrm>
          <a:prstGeom prst="rect">
            <a:avLst/>
          </a:prstGeom>
        </p:spPr>
        <p:txBody>
          <a:bodyPr spcFirstLastPara="1" wrap="square" lIns="91425" tIns="91425" rIns="91425" bIns="91425" anchor="ctr"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9" name="Google Shape;619;p53"/>
          <p:cNvSpPr txBox="1">
            <a:spLocks noGrp="1"/>
          </p:cNvSpPr>
          <p:nvPr>
            <p:ph type="subTitle" idx="5"/>
          </p:nvPr>
        </p:nvSpPr>
        <p:spPr>
          <a:xfrm>
            <a:off x="366763" y="1277907"/>
            <a:ext cx="38385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620" name="Google Shape;620;p53"/>
          <p:cNvSpPr txBox="1">
            <a:spLocks noGrp="1"/>
          </p:cNvSpPr>
          <p:nvPr>
            <p:ph type="subTitle" idx="6"/>
          </p:nvPr>
        </p:nvSpPr>
        <p:spPr>
          <a:xfrm>
            <a:off x="4938738" y="1277907"/>
            <a:ext cx="38385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621" name="Google Shape;621;p53"/>
          <p:cNvSpPr txBox="1">
            <a:spLocks noGrp="1"/>
          </p:cNvSpPr>
          <p:nvPr>
            <p:ph type="subTitle" idx="7"/>
          </p:nvPr>
        </p:nvSpPr>
        <p:spPr>
          <a:xfrm>
            <a:off x="4938761" y="3167363"/>
            <a:ext cx="38385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
        <p:nvSpPr>
          <p:cNvPr id="622" name="Google Shape;622;p53"/>
          <p:cNvSpPr txBox="1">
            <a:spLocks noGrp="1"/>
          </p:cNvSpPr>
          <p:nvPr>
            <p:ph type="subTitle" idx="8"/>
          </p:nvPr>
        </p:nvSpPr>
        <p:spPr>
          <a:xfrm>
            <a:off x="366750" y="3167363"/>
            <a:ext cx="38385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None/>
              <a:defRPr sz="2000"/>
            </a:lvl1pPr>
            <a:lvl2pPr lvl="1">
              <a:lnSpc>
                <a:spcPct val="100000"/>
              </a:lnSpc>
              <a:spcBef>
                <a:spcPts val="0"/>
              </a:spcBef>
              <a:spcAft>
                <a:spcPts val="0"/>
              </a:spcAft>
              <a:buSzPts val="2000"/>
              <a:buNone/>
              <a:defRPr sz="2000"/>
            </a:lvl2pPr>
            <a:lvl3pPr lvl="2">
              <a:lnSpc>
                <a:spcPct val="100000"/>
              </a:lnSpc>
              <a:spcBef>
                <a:spcPts val="0"/>
              </a:spcBef>
              <a:spcAft>
                <a:spcPts val="0"/>
              </a:spcAft>
              <a:buSzPts val="2000"/>
              <a:buNone/>
              <a:defRPr sz="2000"/>
            </a:lvl3pPr>
            <a:lvl4pPr lvl="3">
              <a:lnSpc>
                <a:spcPct val="100000"/>
              </a:lnSpc>
              <a:spcBef>
                <a:spcPts val="0"/>
              </a:spcBef>
              <a:spcAft>
                <a:spcPts val="0"/>
              </a:spcAft>
              <a:buSzPts val="2000"/>
              <a:buNone/>
              <a:defRPr sz="2000"/>
            </a:lvl4pPr>
            <a:lvl5pPr lvl="4">
              <a:lnSpc>
                <a:spcPct val="100000"/>
              </a:lnSpc>
              <a:spcBef>
                <a:spcPts val="0"/>
              </a:spcBef>
              <a:spcAft>
                <a:spcPts val="0"/>
              </a:spcAft>
              <a:buSzPts val="2000"/>
              <a:buNone/>
              <a:defRPr sz="2000"/>
            </a:lvl5pPr>
            <a:lvl6pPr lvl="5">
              <a:lnSpc>
                <a:spcPct val="100000"/>
              </a:lnSpc>
              <a:spcBef>
                <a:spcPts val="0"/>
              </a:spcBef>
              <a:spcAft>
                <a:spcPts val="0"/>
              </a:spcAft>
              <a:buSzPts val="2000"/>
              <a:buNone/>
              <a:defRPr sz="2000"/>
            </a:lvl6pPr>
            <a:lvl7pPr lvl="6">
              <a:lnSpc>
                <a:spcPct val="100000"/>
              </a:lnSpc>
              <a:spcBef>
                <a:spcPts val="0"/>
              </a:spcBef>
              <a:spcAft>
                <a:spcPts val="0"/>
              </a:spcAft>
              <a:buSzPts val="2000"/>
              <a:buNone/>
              <a:defRPr sz="2000"/>
            </a:lvl7pPr>
            <a:lvl8pPr lvl="7">
              <a:lnSpc>
                <a:spcPct val="100000"/>
              </a:lnSpc>
              <a:spcBef>
                <a:spcPts val="0"/>
              </a:spcBef>
              <a:spcAft>
                <a:spcPts val="0"/>
              </a:spcAft>
              <a:buSzPts val="2000"/>
              <a:buNone/>
              <a:defRPr sz="2000"/>
            </a:lvl8pPr>
            <a:lvl9pPr lvl="8">
              <a:lnSpc>
                <a:spcPct val="100000"/>
              </a:lnSpc>
              <a:spcBef>
                <a:spcPts val="0"/>
              </a:spcBef>
              <a:spcAft>
                <a:spcPts val="0"/>
              </a:spcAft>
              <a:buSzPts val="2000"/>
              <a:buNone/>
              <a:defRPr sz="2000"/>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image">
  <p:cSld name="Title and image">
    <p:spTree>
      <p:nvGrpSpPr>
        <p:cNvPr id="1" name="Shape 623"/>
        <p:cNvGrpSpPr/>
        <p:nvPr/>
      </p:nvGrpSpPr>
      <p:grpSpPr>
        <a:xfrm>
          <a:off x="0" y="0"/>
          <a:ext cx="0" cy="0"/>
          <a:chOff x="0" y="0"/>
          <a:chExt cx="0" cy="0"/>
        </a:xfrm>
      </p:grpSpPr>
      <p:sp>
        <p:nvSpPr>
          <p:cNvPr id="624" name="Google Shape;624;p5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625" name="Google Shape;625;p54"/>
          <p:cNvSpPr>
            <a:spLocks noGrp="1"/>
          </p:cNvSpPr>
          <p:nvPr>
            <p:ph type="pic" idx="2"/>
          </p:nvPr>
        </p:nvSpPr>
        <p:spPr>
          <a:xfrm>
            <a:off x="311700" y="1170425"/>
            <a:ext cx="8520600" cy="3492900"/>
          </a:xfrm>
          <a:prstGeom prst="rect">
            <a:avLst/>
          </a:prstGeom>
          <a:noFill/>
          <a:ln>
            <a:noFill/>
          </a:ln>
        </p:spPr>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wo storyboards">
  <p:cSld name="Two storyboards">
    <p:spTree>
      <p:nvGrpSpPr>
        <p:cNvPr id="1" name="Shape 626"/>
        <p:cNvGrpSpPr/>
        <p:nvPr/>
      </p:nvGrpSpPr>
      <p:grpSpPr>
        <a:xfrm>
          <a:off x="0" y="0"/>
          <a:ext cx="0" cy="0"/>
          <a:chOff x="0" y="0"/>
          <a:chExt cx="0" cy="0"/>
        </a:xfrm>
      </p:grpSpPr>
      <p:sp>
        <p:nvSpPr>
          <p:cNvPr id="627" name="Google Shape;627;p55"/>
          <p:cNvSpPr txBox="1">
            <a:spLocks noGrp="1"/>
          </p:cNvSpPr>
          <p:nvPr>
            <p:ph type="body" idx="1"/>
          </p:nvPr>
        </p:nvSpPr>
        <p:spPr>
          <a:xfrm>
            <a:off x="311700" y="4080225"/>
            <a:ext cx="4027500" cy="9261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28" name="Google Shape;628;p55"/>
          <p:cNvSpPr>
            <a:spLocks noGrp="1"/>
          </p:cNvSpPr>
          <p:nvPr>
            <p:ph type="pic" idx="2"/>
          </p:nvPr>
        </p:nvSpPr>
        <p:spPr>
          <a:xfrm>
            <a:off x="4804825" y="1133300"/>
            <a:ext cx="4027500" cy="2392800"/>
          </a:xfrm>
          <a:prstGeom prst="rect">
            <a:avLst/>
          </a:prstGeom>
          <a:noFill/>
          <a:ln>
            <a:noFill/>
          </a:ln>
        </p:spPr>
      </p:sp>
      <p:sp>
        <p:nvSpPr>
          <p:cNvPr id="629" name="Google Shape;629;p55"/>
          <p:cNvSpPr>
            <a:spLocks noGrp="1"/>
          </p:cNvSpPr>
          <p:nvPr>
            <p:ph type="pic" idx="3"/>
          </p:nvPr>
        </p:nvSpPr>
        <p:spPr>
          <a:xfrm>
            <a:off x="311725" y="1133300"/>
            <a:ext cx="4027500" cy="2392800"/>
          </a:xfrm>
          <a:prstGeom prst="rect">
            <a:avLst/>
          </a:prstGeom>
          <a:noFill/>
          <a:ln>
            <a:noFill/>
          </a:ln>
        </p:spPr>
      </p:sp>
      <p:sp>
        <p:nvSpPr>
          <p:cNvPr id="630" name="Google Shape;630;p55"/>
          <p:cNvSpPr txBox="1">
            <a:spLocks noGrp="1"/>
          </p:cNvSpPr>
          <p:nvPr>
            <p:ph type="body" idx="4"/>
          </p:nvPr>
        </p:nvSpPr>
        <p:spPr>
          <a:xfrm>
            <a:off x="4804825" y="4080225"/>
            <a:ext cx="4027500" cy="9261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31" name="Google Shape;631;p5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632" name="Google Shape;632;p55"/>
          <p:cNvSpPr txBox="1">
            <a:spLocks noGrp="1"/>
          </p:cNvSpPr>
          <p:nvPr>
            <p:ph type="subTitle" idx="5"/>
          </p:nvPr>
        </p:nvSpPr>
        <p:spPr>
          <a:xfrm>
            <a:off x="311725" y="3582900"/>
            <a:ext cx="40275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a:endParaRPr/>
          </a:p>
        </p:txBody>
      </p:sp>
      <p:sp>
        <p:nvSpPr>
          <p:cNvPr id="633" name="Google Shape;633;p55"/>
          <p:cNvSpPr txBox="1">
            <a:spLocks noGrp="1"/>
          </p:cNvSpPr>
          <p:nvPr>
            <p:ph type="subTitle" idx="6"/>
          </p:nvPr>
        </p:nvSpPr>
        <p:spPr>
          <a:xfrm>
            <a:off x="4804825" y="3582900"/>
            <a:ext cx="40275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hree storyboards">
  <p:cSld name="Three storyboards">
    <p:spTree>
      <p:nvGrpSpPr>
        <p:cNvPr id="1" name="Shape 634"/>
        <p:cNvGrpSpPr/>
        <p:nvPr/>
      </p:nvGrpSpPr>
      <p:grpSpPr>
        <a:xfrm>
          <a:off x="0" y="0"/>
          <a:ext cx="0" cy="0"/>
          <a:chOff x="0" y="0"/>
          <a:chExt cx="0" cy="0"/>
        </a:xfrm>
      </p:grpSpPr>
      <p:sp>
        <p:nvSpPr>
          <p:cNvPr id="635" name="Google Shape;635;p56"/>
          <p:cNvSpPr txBox="1">
            <a:spLocks noGrp="1"/>
          </p:cNvSpPr>
          <p:nvPr>
            <p:ph type="body" idx="1"/>
          </p:nvPr>
        </p:nvSpPr>
        <p:spPr>
          <a:xfrm>
            <a:off x="311700" y="3911700"/>
            <a:ext cx="2627100" cy="1018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36" name="Google Shape;636;p56"/>
          <p:cNvSpPr>
            <a:spLocks noGrp="1"/>
          </p:cNvSpPr>
          <p:nvPr>
            <p:ph type="pic" idx="2"/>
          </p:nvPr>
        </p:nvSpPr>
        <p:spPr>
          <a:xfrm>
            <a:off x="6205225" y="1128325"/>
            <a:ext cx="2627100" cy="2273100"/>
          </a:xfrm>
          <a:prstGeom prst="rect">
            <a:avLst/>
          </a:prstGeom>
          <a:noFill/>
          <a:ln>
            <a:noFill/>
          </a:ln>
        </p:spPr>
      </p:sp>
      <p:sp>
        <p:nvSpPr>
          <p:cNvPr id="637" name="Google Shape;637;p56"/>
          <p:cNvSpPr>
            <a:spLocks noGrp="1"/>
          </p:cNvSpPr>
          <p:nvPr>
            <p:ph type="pic" idx="3"/>
          </p:nvPr>
        </p:nvSpPr>
        <p:spPr>
          <a:xfrm>
            <a:off x="311725" y="1128325"/>
            <a:ext cx="2627100" cy="2273100"/>
          </a:xfrm>
          <a:prstGeom prst="rect">
            <a:avLst/>
          </a:prstGeom>
          <a:noFill/>
          <a:ln>
            <a:noFill/>
          </a:ln>
        </p:spPr>
      </p:sp>
      <p:sp>
        <p:nvSpPr>
          <p:cNvPr id="638" name="Google Shape;638;p56"/>
          <p:cNvSpPr txBox="1">
            <a:spLocks noGrp="1"/>
          </p:cNvSpPr>
          <p:nvPr>
            <p:ph type="body" idx="4"/>
          </p:nvPr>
        </p:nvSpPr>
        <p:spPr>
          <a:xfrm>
            <a:off x="6205225" y="3911700"/>
            <a:ext cx="2627100" cy="1018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39" name="Google Shape;639;p56"/>
          <p:cNvSpPr>
            <a:spLocks noGrp="1"/>
          </p:cNvSpPr>
          <p:nvPr>
            <p:ph type="pic" idx="5"/>
          </p:nvPr>
        </p:nvSpPr>
        <p:spPr>
          <a:xfrm>
            <a:off x="3255250" y="1128325"/>
            <a:ext cx="2627100" cy="2273100"/>
          </a:xfrm>
          <a:prstGeom prst="rect">
            <a:avLst/>
          </a:prstGeom>
          <a:noFill/>
          <a:ln>
            <a:noFill/>
          </a:ln>
        </p:spPr>
      </p:sp>
      <p:sp>
        <p:nvSpPr>
          <p:cNvPr id="640" name="Google Shape;640;p56"/>
          <p:cNvSpPr txBox="1">
            <a:spLocks noGrp="1"/>
          </p:cNvSpPr>
          <p:nvPr>
            <p:ph type="body" idx="6"/>
          </p:nvPr>
        </p:nvSpPr>
        <p:spPr>
          <a:xfrm>
            <a:off x="3255250" y="3911700"/>
            <a:ext cx="2627100" cy="1018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41" name="Google Shape;641;p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642" name="Google Shape;642;p56"/>
          <p:cNvSpPr txBox="1">
            <a:spLocks noGrp="1"/>
          </p:cNvSpPr>
          <p:nvPr>
            <p:ph type="subTitle" idx="7"/>
          </p:nvPr>
        </p:nvSpPr>
        <p:spPr>
          <a:xfrm>
            <a:off x="311725" y="3430500"/>
            <a:ext cx="26271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a:endParaRPr/>
          </a:p>
        </p:txBody>
      </p:sp>
      <p:sp>
        <p:nvSpPr>
          <p:cNvPr id="643" name="Google Shape;643;p56"/>
          <p:cNvSpPr txBox="1">
            <a:spLocks noGrp="1"/>
          </p:cNvSpPr>
          <p:nvPr>
            <p:ph type="subTitle" idx="8"/>
          </p:nvPr>
        </p:nvSpPr>
        <p:spPr>
          <a:xfrm>
            <a:off x="6205225" y="3430500"/>
            <a:ext cx="26271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a:endParaRPr/>
          </a:p>
        </p:txBody>
      </p:sp>
      <p:sp>
        <p:nvSpPr>
          <p:cNvPr id="644" name="Google Shape;644;p56"/>
          <p:cNvSpPr txBox="1">
            <a:spLocks noGrp="1"/>
          </p:cNvSpPr>
          <p:nvPr>
            <p:ph type="subTitle" idx="9"/>
          </p:nvPr>
        </p:nvSpPr>
        <p:spPr>
          <a:xfrm>
            <a:off x="3255250" y="3430500"/>
            <a:ext cx="2627100" cy="48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000"/>
              <a:buNone/>
              <a:defRPr/>
            </a:lvl1pPr>
            <a:lvl2pPr lvl="1">
              <a:lnSpc>
                <a:spcPct val="100000"/>
              </a:lnSpc>
              <a:spcBef>
                <a:spcPts val="0"/>
              </a:spcBef>
              <a:spcAft>
                <a:spcPts val="0"/>
              </a:spcAft>
              <a:buSzPts val="1800"/>
              <a:buNone/>
              <a:defRPr sz="1800"/>
            </a:lvl2pPr>
            <a:lvl3pPr lvl="2">
              <a:lnSpc>
                <a:spcPct val="100000"/>
              </a:lnSpc>
              <a:spcBef>
                <a:spcPts val="0"/>
              </a:spcBef>
              <a:spcAft>
                <a:spcPts val="0"/>
              </a:spcAft>
              <a:buSzPts val="1800"/>
              <a:buNone/>
              <a:defRPr sz="1800"/>
            </a:lvl3pPr>
            <a:lvl4pPr lvl="3">
              <a:lnSpc>
                <a:spcPct val="100000"/>
              </a:lnSpc>
              <a:spcBef>
                <a:spcPts val="0"/>
              </a:spcBef>
              <a:spcAft>
                <a:spcPts val="0"/>
              </a:spcAft>
              <a:buSzPts val="1800"/>
              <a:buNone/>
              <a:defRPr sz="1800"/>
            </a:lvl4pPr>
            <a:lvl5pPr lvl="4">
              <a:lnSpc>
                <a:spcPct val="100000"/>
              </a:lnSpc>
              <a:spcBef>
                <a:spcPts val="0"/>
              </a:spcBef>
              <a:spcAft>
                <a:spcPts val="0"/>
              </a:spcAft>
              <a:buSzPts val="1800"/>
              <a:buNone/>
              <a:defRPr sz="1800"/>
            </a:lvl5pPr>
            <a:lvl6pPr lvl="5">
              <a:lnSpc>
                <a:spcPct val="100000"/>
              </a:lnSpc>
              <a:spcBef>
                <a:spcPts val="0"/>
              </a:spcBef>
              <a:spcAft>
                <a:spcPts val="0"/>
              </a:spcAft>
              <a:buSzPts val="1800"/>
              <a:buNone/>
              <a:defRPr sz="1800"/>
            </a:lvl6pPr>
            <a:lvl7pPr lvl="6">
              <a:lnSpc>
                <a:spcPct val="100000"/>
              </a:lnSpc>
              <a:spcBef>
                <a:spcPts val="0"/>
              </a:spcBef>
              <a:spcAft>
                <a:spcPts val="0"/>
              </a:spcAft>
              <a:buSzPts val="1800"/>
              <a:buNone/>
              <a:defRPr sz="1800"/>
            </a:lvl7pPr>
            <a:lvl8pPr lvl="7">
              <a:lnSpc>
                <a:spcPct val="100000"/>
              </a:lnSpc>
              <a:spcBef>
                <a:spcPts val="0"/>
              </a:spcBef>
              <a:spcAft>
                <a:spcPts val="0"/>
              </a:spcAft>
              <a:buSzPts val="1800"/>
              <a:buNone/>
              <a:defRPr sz="1800"/>
            </a:lvl8pPr>
            <a:lvl9pPr lvl="8">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Image only">
  <p:cSld name="Image only">
    <p:spTree>
      <p:nvGrpSpPr>
        <p:cNvPr id="1" name="Shape 645"/>
        <p:cNvGrpSpPr/>
        <p:nvPr/>
      </p:nvGrpSpPr>
      <p:grpSpPr>
        <a:xfrm>
          <a:off x="0" y="0"/>
          <a:ext cx="0" cy="0"/>
          <a:chOff x="0" y="0"/>
          <a:chExt cx="0" cy="0"/>
        </a:xfrm>
      </p:grpSpPr>
      <p:sp>
        <p:nvSpPr>
          <p:cNvPr id="646" name="Google Shape;646;p57"/>
          <p:cNvSpPr>
            <a:spLocks noGrp="1"/>
          </p:cNvSpPr>
          <p:nvPr>
            <p:ph type="pic" idx="2"/>
          </p:nvPr>
        </p:nvSpPr>
        <p:spPr>
          <a:xfrm>
            <a:off x="311700" y="445025"/>
            <a:ext cx="8520600" cy="4218300"/>
          </a:xfrm>
          <a:prstGeom prst="rect">
            <a:avLst/>
          </a:prstGeom>
          <a:noFill/>
          <a:ln>
            <a:noFill/>
          </a:ln>
        </p:spPr>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Image grid">
  <p:cSld name="Image grid">
    <p:spTree>
      <p:nvGrpSpPr>
        <p:cNvPr id="1" name="Shape 647"/>
        <p:cNvGrpSpPr/>
        <p:nvPr/>
      </p:nvGrpSpPr>
      <p:grpSpPr>
        <a:xfrm>
          <a:off x="0" y="0"/>
          <a:ext cx="0" cy="0"/>
          <a:chOff x="0" y="0"/>
          <a:chExt cx="0" cy="0"/>
        </a:xfrm>
      </p:grpSpPr>
      <p:sp>
        <p:nvSpPr>
          <p:cNvPr id="648" name="Google Shape;648;p58"/>
          <p:cNvSpPr>
            <a:spLocks noGrp="1"/>
          </p:cNvSpPr>
          <p:nvPr>
            <p:ph type="pic" idx="2"/>
          </p:nvPr>
        </p:nvSpPr>
        <p:spPr>
          <a:xfrm>
            <a:off x="3389600" y="118913"/>
            <a:ext cx="1643700" cy="1535100"/>
          </a:xfrm>
          <a:prstGeom prst="rect">
            <a:avLst/>
          </a:prstGeom>
          <a:noFill/>
          <a:ln>
            <a:noFill/>
          </a:ln>
        </p:spPr>
      </p:sp>
      <p:sp>
        <p:nvSpPr>
          <p:cNvPr id="649" name="Google Shape;649;p58"/>
          <p:cNvSpPr>
            <a:spLocks noGrp="1"/>
          </p:cNvSpPr>
          <p:nvPr>
            <p:ph type="pic" idx="3"/>
          </p:nvPr>
        </p:nvSpPr>
        <p:spPr>
          <a:xfrm>
            <a:off x="5195935" y="118913"/>
            <a:ext cx="1643700" cy="1535100"/>
          </a:xfrm>
          <a:prstGeom prst="rect">
            <a:avLst/>
          </a:prstGeom>
          <a:noFill/>
          <a:ln>
            <a:noFill/>
          </a:ln>
        </p:spPr>
      </p:sp>
      <p:sp>
        <p:nvSpPr>
          <p:cNvPr id="650" name="Google Shape;650;p58"/>
          <p:cNvSpPr>
            <a:spLocks noGrp="1"/>
          </p:cNvSpPr>
          <p:nvPr>
            <p:ph type="pic" idx="4"/>
          </p:nvPr>
        </p:nvSpPr>
        <p:spPr>
          <a:xfrm>
            <a:off x="7002270" y="118913"/>
            <a:ext cx="1643700" cy="1535100"/>
          </a:xfrm>
          <a:prstGeom prst="rect">
            <a:avLst/>
          </a:prstGeom>
          <a:noFill/>
          <a:ln>
            <a:noFill/>
          </a:ln>
        </p:spPr>
      </p:sp>
      <p:sp>
        <p:nvSpPr>
          <p:cNvPr id="651" name="Google Shape;651;p58"/>
          <p:cNvSpPr>
            <a:spLocks noGrp="1"/>
          </p:cNvSpPr>
          <p:nvPr>
            <p:ph type="pic" idx="5"/>
          </p:nvPr>
        </p:nvSpPr>
        <p:spPr>
          <a:xfrm>
            <a:off x="3389588" y="1804212"/>
            <a:ext cx="1643700" cy="1535100"/>
          </a:xfrm>
          <a:prstGeom prst="rect">
            <a:avLst/>
          </a:prstGeom>
          <a:noFill/>
          <a:ln>
            <a:noFill/>
          </a:ln>
        </p:spPr>
      </p:sp>
      <p:sp>
        <p:nvSpPr>
          <p:cNvPr id="652" name="Google Shape;652;p58"/>
          <p:cNvSpPr>
            <a:spLocks noGrp="1"/>
          </p:cNvSpPr>
          <p:nvPr>
            <p:ph type="pic" idx="6"/>
          </p:nvPr>
        </p:nvSpPr>
        <p:spPr>
          <a:xfrm>
            <a:off x="5195922" y="1804212"/>
            <a:ext cx="1643700" cy="1535100"/>
          </a:xfrm>
          <a:prstGeom prst="rect">
            <a:avLst/>
          </a:prstGeom>
          <a:noFill/>
          <a:ln>
            <a:noFill/>
          </a:ln>
        </p:spPr>
      </p:sp>
      <p:sp>
        <p:nvSpPr>
          <p:cNvPr id="653" name="Google Shape;653;p58"/>
          <p:cNvSpPr>
            <a:spLocks noGrp="1"/>
          </p:cNvSpPr>
          <p:nvPr>
            <p:ph type="pic" idx="7"/>
          </p:nvPr>
        </p:nvSpPr>
        <p:spPr>
          <a:xfrm>
            <a:off x="7002257" y="1804212"/>
            <a:ext cx="1643700" cy="1535100"/>
          </a:xfrm>
          <a:prstGeom prst="rect">
            <a:avLst/>
          </a:prstGeom>
          <a:noFill/>
          <a:ln>
            <a:noFill/>
          </a:ln>
        </p:spPr>
      </p:sp>
      <p:sp>
        <p:nvSpPr>
          <p:cNvPr id="654" name="Google Shape;654;p58"/>
          <p:cNvSpPr txBox="1">
            <a:spLocks noGrp="1"/>
          </p:cNvSpPr>
          <p:nvPr>
            <p:ph type="title"/>
          </p:nvPr>
        </p:nvSpPr>
        <p:spPr>
          <a:xfrm>
            <a:off x="351550" y="445025"/>
            <a:ext cx="2596800" cy="1706400"/>
          </a:xfrm>
          <a:prstGeom prst="rect">
            <a:avLst/>
          </a:prstGeom>
        </p:spPr>
        <p:txBody>
          <a:bodyPr spcFirstLastPara="1" wrap="square" lIns="91425" tIns="91425" rIns="91425" bIns="91425" anchor="t" anchorCtr="0">
            <a:spAutoFit/>
          </a:bodyPr>
          <a:lstStyle>
            <a:lvl1pPr lvl="0">
              <a:spcBef>
                <a:spcPts val="0"/>
              </a:spcBef>
              <a:spcAft>
                <a:spcPts val="0"/>
              </a:spcAft>
              <a:buSzPts val="44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655" name="Google Shape;655;p58"/>
          <p:cNvSpPr>
            <a:spLocks noGrp="1"/>
          </p:cNvSpPr>
          <p:nvPr>
            <p:ph type="pic" idx="8"/>
          </p:nvPr>
        </p:nvSpPr>
        <p:spPr>
          <a:xfrm>
            <a:off x="3389588" y="3489487"/>
            <a:ext cx="1643700" cy="1535100"/>
          </a:xfrm>
          <a:prstGeom prst="rect">
            <a:avLst/>
          </a:prstGeom>
          <a:noFill/>
          <a:ln>
            <a:noFill/>
          </a:ln>
        </p:spPr>
      </p:sp>
      <p:sp>
        <p:nvSpPr>
          <p:cNvPr id="656" name="Google Shape;656;p58"/>
          <p:cNvSpPr>
            <a:spLocks noGrp="1"/>
          </p:cNvSpPr>
          <p:nvPr>
            <p:ph type="pic" idx="9"/>
          </p:nvPr>
        </p:nvSpPr>
        <p:spPr>
          <a:xfrm>
            <a:off x="5195922" y="3489487"/>
            <a:ext cx="1643700" cy="1535100"/>
          </a:xfrm>
          <a:prstGeom prst="rect">
            <a:avLst/>
          </a:prstGeom>
          <a:noFill/>
          <a:ln>
            <a:noFill/>
          </a:ln>
        </p:spPr>
      </p:sp>
      <p:sp>
        <p:nvSpPr>
          <p:cNvPr id="657" name="Google Shape;657;p58"/>
          <p:cNvSpPr>
            <a:spLocks noGrp="1"/>
          </p:cNvSpPr>
          <p:nvPr>
            <p:ph type="pic" idx="13"/>
          </p:nvPr>
        </p:nvSpPr>
        <p:spPr>
          <a:xfrm>
            <a:off x="7002257" y="3489487"/>
            <a:ext cx="1643700" cy="1535100"/>
          </a:xfrm>
          <a:prstGeom prst="rect">
            <a:avLst/>
          </a:prstGeom>
          <a:noFill/>
          <a:ln>
            <a:noFill/>
          </a:ln>
        </p:spPr>
      </p:sp>
    </p:spTree>
  </p:cSld>
  <p:clrMapOvr>
    <a:masterClrMapping/>
  </p:clrMapOvr>
  <p:extLst>
    <p:ext uri="{DCECCB84-F9BA-43D5-87BE-67443E8EF086}">
      <p15:sldGuideLst xmlns:p15="http://schemas.microsoft.com/office/powerpoint/2012/main">
        <p15:guide id="1" pos="5564">
          <p15:clr>
            <a:srgbClr val="E4696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theme" Target="../theme/theme2.xml"/><Relationship Id="rId20" Type="http://schemas.openxmlformats.org/officeDocument/2006/relationships/slideLayout" Target="../slideLayouts/slideLayout31.xml"/><Relationship Id="rId41"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1pPr>
            <a:lvl2pPr lvl="1">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2pPr>
            <a:lvl3pPr lvl="2">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3pPr>
            <a:lvl4pPr lvl="3">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4pPr>
            <a:lvl5pPr lvl="4">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5pPr>
            <a:lvl6pPr lvl="5">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6pPr>
            <a:lvl7pPr lvl="6">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7pPr>
            <a:lvl8pPr lvl="7">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8pPr>
            <a:lvl9pPr lvl="8">
              <a:spcBef>
                <a:spcPts val="0"/>
              </a:spcBef>
              <a:spcAft>
                <a:spcPts val="0"/>
              </a:spcAft>
              <a:buClr>
                <a:schemeClr val="dk1"/>
              </a:buClr>
              <a:buSzPts val="4400"/>
              <a:buFont typeface="Neuton Light"/>
              <a:buNone/>
              <a:defRPr sz="4400">
                <a:solidFill>
                  <a:schemeClr val="dk1"/>
                </a:solidFill>
                <a:latin typeface="Neuton Light"/>
                <a:ea typeface="Neuton Light"/>
                <a:cs typeface="Neuton Light"/>
                <a:sym typeface="Neuton Light"/>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2921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1pPr>
            <a:lvl2pPr marL="914400" lvl="1" indent="-2921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2pPr>
            <a:lvl3pPr marL="1371600" lvl="2" indent="-2921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3pPr>
            <a:lvl4pPr marL="1828800" lvl="3" indent="-2921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4pPr>
            <a:lvl5pPr marL="2286000" lvl="4" indent="-2921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5pPr>
            <a:lvl6pPr marL="2743200" lvl="5" indent="-2921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6pPr>
            <a:lvl7pPr marL="3200400" lvl="6" indent="-2921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7pPr>
            <a:lvl8pPr marL="3657600" lvl="7" indent="-2921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8pPr>
            <a:lvl9pPr marL="4114800" lvl="8" indent="-292100">
              <a:lnSpc>
                <a:spcPct val="115000"/>
              </a:lnSpc>
              <a:spcBef>
                <a:spcPts val="0"/>
              </a:spcBef>
              <a:spcAft>
                <a:spcPts val="0"/>
              </a:spcAft>
              <a:buClr>
                <a:schemeClr val="dk1"/>
              </a:buClr>
              <a:buSzPts val="1000"/>
              <a:buFont typeface="Hanken Grotesk"/>
              <a:buChar char="■"/>
              <a:defRPr sz="1000">
                <a:solidFill>
                  <a:schemeClr val="dk1"/>
                </a:solidFill>
                <a:latin typeface="Hanken Grotesk"/>
                <a:ea typeface="Hanken Grotesk"/>
                <a:cs typeface="Hanken Grotesk"/>
                <a:sym typeface="Hanken Grotesk"/>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1pPr>
            <a:lvl2pPr marL="0" marR="0" lvl="1" indent="0" algn="r" rtl="0">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2pPr>
            <a:lvl3pPr marL="0" marR="0" lvl="2" indent="0" algn="r" rtl="0">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3pPr>
            <a:lvl4pPr marL="0" marR="0" lvl="3" indent="0" algn="r" rtl="0">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4pPr>
            <a:lvl5pPr marL="0" marR="0" lvl="4" indent="0" algn="r" rtl="0">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5pPr>
            <a:lvl6pPr marL="0" marR="0" lvl="5" indent="0" algn="r" rtl="0">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6pPr>
            <a:lvl7pPr marL="0" marR="0" lvl="6" indent="0" algn="r" rtl="0">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7pPr>
            <a:lvl8pPr marL="0" marR="0" lvl="7" indent="0" algn="r" rtl="0">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8pPr>
            <a:lvl9pPr marL="0" marR="0" lvl="8" indent="0" algn="r" rtl="0">
              <a:lnSpc>
                <a:spcPct val="100000"/>
              </a:lnSpc>
              <a:spcBef>
                <a:spcPts val="0"/>
              </a:spcBef>
              <a:spcAft>
                <a:spcPts val="0"/>
              </a:spcAft>
              <a:buClr>
                <a:srgbClr val="000000"/>
              </a:buClr>
              <a:buSzPts val="1000"/>
              <a:buFont typeface="Arial"/>
              <a:buNone/>
              <a:defRPr sz="1000">
                <a:solidFill>
                  <a:schemeClr val="dk2"/>
                </a:solidFill>
                <a:latin typeface="Hanken Grotesk"/>
                <a:ea typeface="Hanken Grotesk"/>
                <a:cs typeface="Hanken Grotesk"/>
                <a:sym typeface="Hanken Grotesk"/>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hyperlink" Target="https://drive.google.com/drive/folders/1sD9k432ENxgD8vVeNxV--0byKt_68V4k?usp=sharing" TargetMode="External"/><Relationship Id="rId2" Type="http://schemas.openxmlformats.org/officeDocument/2006/relationships/notesSlide" Target="../notesSlides/notesSlide19.xml"/><Relationship Id="rId1" Type="http://schemas.openxmlformats.org/officeDocument/2006/relationships/slideLayout" Target="../slideLayouts/slideLayout23.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34.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hyperlink" Target="https://www.ada.gov/assets/pdfs/web-rule.pdf" TargetMode="External"/><Relationship Id="rId7" Type="http://schemas.openxmlformats.org/officeDocument/2006/relationships/hyperlink" Target="https://zenodo.org/records/13886473" TargetMode="External"/><Relationship Id="rId2" Type="http://schemas.openxmlformats.org/officeDocument/2006/relationships/notesSlide" Target="../notesSlides/notesSlide25.xml"/><Relationship Id="rId1" Type="http://schemas.openxmlformats.org/officeDocument/2006/relationships/slideLayout" Target="../slideLayouts/slideLayout16.xml"/><Relationship Id="rId6" Type="http://schemas.openxmlformats.org/officeDocument/2006/relationships/hyperlink" Target="https://zenodo.org/doi/10.5281/zenodo.10078609" TargetMode="External"/><Relationship Id="rId5" Type="http://schemas.openxmlformats.org/officeDocument/2006/relationships/hyperlink" Target="http://bit.ly/trln-a11y-eresource-license" TargetMode="External"/><Relationship Id="rId4" Type="http://schemas.openxmlformats.org/officeDocument/2006/relationships/hyperlink" Target="https://www.arl.org/wp-content/uploads/2024/10/ADA-Title-II-regulations_-implications-for-libraries.pdf"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hyperlink" Target="https://privacyrights.org/resources-tools/reports/paying-twice-learn-how-higher-education-students-may-be-forced-sacrifice" TargetMode="External"/><Relationship Id="rId3" Type="http://schemas.openxmlformats.org/officeDocument/2006/relationships/hyperlink" Target="https://www.lawnext.com/2026/04/the-legal-tech-giants-powering-ice-part-1-how-thomson-reuters-and-lexisnexis-helped-support-americas-immigration-surveillance-machine.html" TargetMode="External"/><Relationship Id="rId7" Type="http://schemas.openxmlformats.org/officeDocument/2006/relationships/hyperlink" Target="https://doi.org/10.1002/pra2.2015.145052010044" TargetMode="External"/><Relationship Id="rId12"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png"/><Relationship Id="rId11" Type="http://schemas.openxmlformats.org/officeDocument/2006/relationships/hyperlink" Target="https://themarkup.org/machine-learning/2023/11/30/he-wanted-privacy-his-college-gave-him-none" TargetMode="External"/><Relationship Id="rId5" Type="http://schemas.openxmlformats.org/officeDocument/2006/relationships/hyperlink" Target="https://zenodo.org/records/5937995" TargetMode="External"/><Relationship Id="rId10" Type="http://schemas.openxmlformats.org/officeDocument/2006/relationships/image" Target="../media/image4.png"/><Relationship Id="rId4" Type="http://schemas.openxmlformats.org/officeDocument/2006/relationships/image" Target="../media/image1.png"/><Relationship Id="rId9" Type="http://schemas.openxmlformats.org/officeDocument/2006/relationships/hyperlink" Target="https://www.vice.com/en/article/elsevier-user-passwords-exposed-online/" TargetMode="External"/><Relationship Id="rId1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hyperlink" Target="http://bit.ly/trln-a11y-eresource-license"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hyperlink" Target="https://www.sup.org/books/law/data-cartel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bit.ly/trln-a11y-eresource-license" TargetMode="External"/><Relationship Id="rId7" Type="http://schemas.openxmlformats.org/officeDocument/2006/relationships/hyperlink" Target="https://esac-initiative.org/about/transformative-agreements/agreement-registry/" TargetMode="External"/><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hyperlink" Target="https://cdlib.org/services/collections/licensed/resources/redacted-license-agreements/" TargetMode="External"/><Relationship Id="rId11" Type="http://schemas.openxmlformats.org/officeDocument/2006/relationships/image" Target="../media/image11.png"/><Relationship Id="rId5" Type="http://schemas.openxmlformats.org/officeDocument/2006/relationships/hyperlink" Target="https://sparcopen.org/our-work/big-deal-knowledge-base/contracts-library/" TargetMode="External"/><Relationship Id="rId10" Type="http://schemas.openxmlformats.org/officeDocument/2006/relationships/image" Target="../media/image10.png"/><Relationship Id="rId4" Type="http://schemas.openxmlformats.org/officeDocument/2006/relationships/hyperlink" Target="https://sparcopen.org/our-work/negotiation-resources/oneal/oneal-curriculum/privacy-surveillance/" TargetMode="Externa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59"/>
          <p:cNvSpPr/>
          <p:nvPr/>
        </p:nvSpPr>
        <p:spPr>
          <a:xfrm>
            <a:off x="3825863" y="1317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663" name="Google Shape;663;p59"/>
          <p:cNvSpPr/>
          <p:nvPr/>
        </p:nvSpPr>
        <p:spPr>
          <a:xfrm>
            <a:off x="2380538" y="1317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664" name="Google Shape;664;p59"/>
          <p:cNvSpPr/>
          <p:nvPr/>
        </p:nvSpPr>
        <p:spPr>
          <a:xfrm>
            <a:off x="912237" y="1317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665" name="Google Shape;665;p59"/>
          <p:cNvSpPr txBox="1">
            <a:spLocks noGrp="1"/>
          </p:cNvSpPr>
          <p:nvPr>
            <p:ph type="title"/>
          </p:nvPr>
        </p:nvSpPr>
        <p:spPr>
          <a:xfrm>
            <a:off x="593175" y="486000"/>
            <a:ext cx="7916400" cy="2743200"/>
          </a:xfrm>
          <a:prstGeom prst="rect">
            <a:avLst/>
          </a:prstGeom>
        </p:spPr>
        <p:txBody>
          <a:bodyPr spcFirstLastPara="1" wrap="square" lIns="0" tIns="0" rIns="0" bIns="0" anchor="b" anchorCtr="0">
            <a:noAutofit/>
          </a:bodyPr>
          <a:lstStyle/>
          <a:p>
            <a:pPr marL="0" lvl="0" indent="0" algn="l" rtl="0">
              <a:lnSpc>
                <a:spcPct val="100000"/>
              </a:lnSpc>
              <a:spcBef>
                <a:spcPts val="0"/>
              </a:spcBef>
              <a:spcAft>
                <a:spcPts val="0"/>
              </a:spcAft>
              <a:buClr>
                <a:schemeClr val="dk1"/>
              </a:buClr>
              <a:buSzPts val="990"/>
              <a:buFont typeface="Arial"/>
              <a:buNone/>
            </a:pPr>
            <a:r>
              <a:rPr lang="en" sz="4700"/>
              <a:t>The Contract as Compliance:  Negotiating Privacy and Accessibility in Library Publishing</a:t>
            </a:r>
            <a:endParaRPr sz="4700"/>
          </a:p>
        </p:txBody>
      </p:sp>
      <p:sp>
        <p:nvSpPr>
          <p:cNvPr id="666" name="Google Shape;666;p59"/>
          <p:cNvSpPr txBox="1">
            <a:spLocks noGrp="1"/>
          </p:cNvSpPr>
          <p:nvPr>
            <p:ph type="body" idx="1"/>
          </p:nvPr>
        </p:nvSpPr>
        <p:spPr>
          <a:xfrm>
            <a:off x="575448" y="3826700"/>
            <a:ext cx="5707800" cy="1208400"/>
          </a:xfrm>
          <a:prstGeom prst="rect">
            <a:avLst/>
          </a:prstGeom>
        </p:spPr>
        <p:txBody>
          <a:bodyPr spcFirstLastPara="1" wrap="square" lIns="0" tIns="0" rIns="0" bIns="91425" anchor="t" anchorCtr="0">
            <a:normAutofit fontScale="47500" lnSpcReduction="10000"/>
          </a:bodyPr>
          <a:lstStyle/>
          <a:p>
            <a:pPr marL="0" lvl="0" indent="0" algn="l" rtl="0">
              <a:lnSpc>
                <a:spcPct val="100000"/>
              </a:lnSpc>
              <a:spcBef>
                <a:spcPts val="0"/>
              </a:spcBef>
              <a:spcAft>
                <a:spcPts val="0"/>
              </a:spcAft>
              <a:buClr>
                <a:schemeClr val="dk1"/>
              </a:buClr>
              <a:buSzPct val="39286"/>
              <a:buFont typeface="Arial"/>
              <a:buNone/>
            </a:pPr>
            <a:r>
              <a:rPr lang="en" sz="2800" b="1">
                <a:solidFill>
                  <a:srgbClr val="595959"/>
                </a:solidFill>
                <a:latin typeface="Arial"/>
                <a:ea typeface="Arial"/>
                <a:cs typeface="Arial"/>
                <a:sym typeface="Arial"/>
              </a:rPr>
              <a:t>Ellen Dubinsky	</a:t>
            </a:r>
            <a:endParaRPr sz="2800" b="1">
              <a:solidFill>
                <a:srgbClr val="595959"/>
              </a:solidFill>
              <a:latin typeface="Arial"/>
              <a:ea typeface="Arial"/>
              <a:cs typeface="Arial"/>
              <a:sym typeface="Arial"/>
            </a:endParaRPr>
          </a:p>
          <a:p>
            <a:pPr marL="0" lvl="0" indent="0" algn="l" rtl="0">
              <a:lnSpc>
                <a:spcPct val="100000"/>
              </a:lnSpc>
              <a:spcBef>
                <a:spcPts val="0"/>
              </a:spcBef>
              <a:spcAft>
                <a:spcPts val="0"/>
              </a:spcAft>
              <a:buClr>
                <a:schemeClr val="dk1"/>
              </a:buClr>
              <a:buSzPct val="39286"/>
              <a:buFont typeface="Arial"/>
              <a:buNone/>
            </a:pPr>
            <a:r>
              <a:rPr lang="en" sz="2800">
                <a:solidFill>
                  <a:srgbClr val="595959"/>
                </a:solidFill>
                <a:latin typeface="Arial"/>
                <a:ea typeface="Arial"/>
                <a:cs typeface="Arial"/>
                <a:sym typeface="Arial"/>
              </a:rPr>
              <a:t>Scholarly Communication Librarian,University of Arizona	</a:t>
            </a:r>
            <a:endParaRPr sz="2800">
              <a:solidFill>
                <a:srgbClr val="595959"/>
              </a:solidFill>
              <a:latin typeface="Arial"/>
              <a:ea typeface="Arial"/>
              <a:cs typeface="Arial"/>
              <a:sym typeface="Arial"/>
            </a:endParaRPr>
          </a:p>
          <a:p>
            <a:pPr marL="0" lvl="0" indent="0" algn="l" rtl="0">
              <a:lnSpc>
                <a:spcPct val="100000"/>
              </a:lnSpc>
              <a:spcBef>
                <a:spcPts val="0"/>
              </a:spcBef>
              <a:spcAft>
                <a:spcPts val="0"/>
              </a:spcAft>
              <a:buClr>
                <a:schemeClr val="dk1"/>
              </a:buClr>
              <a:buSzPct val="39286"/>
              <a:buFont typeface="Arial"/>
              <a:buNone/>
            </a:pPr>
            <a:endParaRPr sz="2800">
              <a:solidFill>
                <a:srgbClr val="595959"/>
              </a:solidFill>
              <a:latin typeface="Arial"/>
              <a:ea typeface="Arial"/>
              <a:cs typeface="Arial"/>
              <a:sym typeface="Arial"/>
            </a:endParaRPr>
          </a:p>
          <a:p>
            <a:pPr marL="0" lvl="0" indent="0" algn="l" rtl="0">
              <a:lnSpc>
                <a:spcPct val="100000"/>
              </a:lnSpc>
              <a:spcBef>
                <a:spcPts val="0"/>
              </a:spcBef>
              <a:spcAft>
                <a:spcPts val="0"/>
              </a:spcAft>
              <a:buClr>
                <a:schemeClr val="dk1"/>
              </a:buClr>
              <a:buSzPct val="39286"/>
              <a:buFont typeface="Arial"/>
              <a:buNone/>
            </a:pPr>
            <a:r>
              <a:rPr lang="en" sz="2800" b="1">
                <a:solidFill>
                  <a:srgbClr val="595959"/>
                </a:solidFill>
                <a:latin typeface="Arial"/>
                <a:ea typeface="Arial"/>
                <a:cs typeface="Arial"/>
                <a:sym typeface="Arial"/>
              </a:rPr>
              <a:t>Michele Gibney</a:t>
            </a:r>
            <a:endParaRPr sz="2800" b="1">
              <a:solidFill>
                <a:srgbClr val="595959"/>
              </a:solidFill>
              <a:latin typeface="Arial"/>
              <a:ea typeface="Arial"/>
              <a:cs typeface="Arial"/>
              <a:sym typeface="Arial"/>
            </a:endParaRPr>
          </a:p>
          <a:p>
            <a:pPr marL="0" lvl="0" indent="0" algn="l" rtl="0">
              <a:lnSpc>
                <a:spcPct val="100000"/>
              </a:lnSpc>
              <a:spcBef>
                <a:spcPts val="0"/>
              </a:spcBef>
              <a:spcAft>
                <a:spcPts val="0"/>
              </a:spcAft>
              <a:buClr>
                <a:schemeClr val="dk1"/>
              </a:buClr>
              <a:buSzPct val="39286"/>
              <a:buFont typeface="Arial"/>
              <a:buNone/>
            </a:pPr>
            <a:r>
              <a:rPr lang="en" sz="2800">
                <a:solidFill>
                  <a:srgbClr val="595959"/>
                </a:solidFill>
                <a:latin typeface="Arial"/>
                <a:ea typeface="Arial"/>
                <a:cs typeface="Arial"/>
                <a:sym typeface="Arial"/>
              </a:rPr>
              <a:t>Visiting Program Officer, SPARC</a:t>
            </a:r>
            <a:endParaRPr sz="2800">
              <a:solidFill>
                <a:srgbClr val="595959"/>
              </a:solidFill>
              <a:latin typeface="Arial"/>
              <a:ea typeface="Arial"/>
              <a:cs typeface="Arial"/>
              <a:sym typeface="Arial"/>
            </a:endParaRPr>
          </a:p>
          <a:p>
            <a:pPr marL="0" lvl="0" indent="0" algn="l" rtl="0">
              <a:lnSpc>
                <a:spcPct val="100000"/>
              </a:lnSpc>
              <a:spcBef>
                <a:spcPts val="0"/>
              </a:spcBef>
              <a:spcAft>
                <a:spcPts val="0"/>
              </a:spcAft>
              <a:buClr>
                <a:schemeClr val="dk1"/>
              </a:buClr>
              <a:buSzPct val="39286"/>
              <a:buFont typeface="Arial"/>
              <a:buNone/>
            </a:pPr>
            <a:r>
              <a:rPr lang="en" sz="2800">
                <a:solidFill>
                  <a:srgbClr val="595959"/>
                </a:solidFill>
                <a:latin typeface="Arial"/>
                <a:ea typeface="Arial"/>
                <a:cs typeface="Arial"/>
                <a:sym typeface="Arial"/>
              </a:rPr>
              <a:t>Head of Publishing and Scholarship Support, University of the Pacific</a:t>
            </a:r>
            <a:endParaRPr/>
          </a:p>
        </p:txBody>
      </p:sp>
      <p:sp>
        <p:nvSpPr>
          <p:cNvPr id="667" name="Google Shape;667;p59"/>
          <p:cNvSpPr txBox="1">
            <a:spLocks noGrp="1"/>
          </p:cNvSpPr>
          <p:nvPr>
            <p:ph type="subTitle" idx="2"/>
          </p:nvPr>
        </p:nvSpPr>
        <p:spPr>
          <a:xfrm>
            <a:off x="1284638" y="214800"/>
            <a:ext cx="1501200" cy="183600"/>
          </a:xfrm>
          <a:prstGeom prst="rect">
            <a:avLst/>
          </a:prstGeom>
        </p:spPr>
        <p:txBody>
          <a:bodyPr spcFirstLastPara="1" wrap="square" lIns="0" tIns="0" rIns="0" bIns="0" anchor="ctr" anchorCtr="0">
            <a:normAutofit fontScale="70000"/>
          </a:bodyPr>
          <a:lstStyle/>
          <a:p>
            <a:pPr marL="0" lvl="0" indent="0" algn="ctr" rtl="0">
              <a:lnSpc>
                <a:spcPct val="115000"/>
              </a:lnSpc>
              <a:spcBef>
                <a:spcPts val="0"/>
              </a:spcBef>
              <a:spcAft>
                <a:spcPts val="0"/>
              </a:spcAft>
              <a:buSzPct val="100000"/>
              <a:buNone/>
            </a:pPr>
            <a:r>
              <a:rPr lang="en"/>
              <a:t>Library Publishing Forum 2026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68"/>
          <p:cNvSpPr txBox="1">
            <a:spLocks noGrp="1"/>
          </p:cNvSpPr>
          <p:nvPr>
            <p:ph type="title" idx="2"/>
          </p:nvPr>
        </p:nvSpPr>
        <p:spPr>
          <a:xfrm>
            <a:off x="850" y="1336850"/>
            <a:ext cx="9144000" cy="3225000"/>
          </a:xfrm>
          <a:prstGeom prst="rect">
            <a:avLst/>
          </a:prstGeom>
        </p:spPr>
        <p:txBody>
          <a:bodyPr spcFirstLastPara="1" wrap="square" lIns="252000" tIns="0" rIns="252000" bIns="108000" anchor="t" anchorCtr="0">
            <a:noAutofit/>
          </a:bodyPr>
          <a:lstStyle/>
          <a:p>
            <a:pPr marL="0" lvl="0" indent="0" algn="l" rtl="0">
              <a:spcBef>
                <a:spcPts val="0"/>
              </a:spcBef>
              <a:spcAft>
                <a:spcPts val="0"/>
              </a:spcAft>
              <a:buClr>
                <a:schemeClr val="dk1"/>
              </a:buClr>
              <a:buSzPts val="1100"/>
              <a:buFont typeface="Arial"/>
              <a:buNone/>
            </a:pPr>
            <a:r>
              <a:rPr lang="en" sz="2600"/>
              <a:t>Licensor shall use commercially reasonable efforts to provide an accessible web presence in accordance with the Licensor’s Accessibility Statement [LINK], which may be amended from time to time. Licensor will make reasonable efforts to promptly respond to and resolve any complaint regarding accessibility of the Licensed Products. Licensor shall provide to Licensee, upon request, a current, accurate, completed Vendor Product Accessibility Template (VPAT) to demonstrate compliance with accessibility standards.</a:t>
            </a:r>
            <a:endParaRPr sz="2600"/>
          </a:p>
        </p:txBody>
      </p:sp>
      <p:grpSp>
        <p:nvGrpSpPr>
          <p:cNvPr id="803" name="Google Shape;803;p68"/>
          <p:cNvGrpSpPr/>
          <p:nvPr/>
        </p:nvGrpSpPr>
        <p:grpSpPr>
          <a:xfrm>
            <a:off x="238136" y="546856"/>
            <a:ext cx="658080" cy="450012"/>
            <a:chOff x="-1694195" y="1469582"/>
            <a:chExt cx="1440000" cy="981916"/>
          </a:xfrm>
        </p:grpSpPr>
        <p:sp>
          <p:nvSpPr>
            <p:cNvPr id="804" name="Google Shape;804;p68"/>
            <p:cNvSpPr/>
            <p:nvPr/>
          </p:nvSpPr>
          <p:spPr>
            <a:xfrm rot="5400000">
              <a:off x="-1417745" y="1287948"/>
              <a:ext cx="887100" cy="1440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pic>
          <p:nvPicPr>
            <p:cNvPr id="805" name="Google Shape;805;p68"/>
            <p:cNvPicPr preferRelativeResize="0"/>
            <p:nvPr/>
          </p:nvPicPr>
          <p:blipFill rotWithShape="1">
            <a:blip r:embed="rId3">
              <a:alphaModFix/>
            </a:blip>
            <a:srcRect l="1700" r="1710"/>
            <a:stretch/>
          </p:blipFill>
          <p:spPr>
            <a:xfrm>
              <a:off x="-1605961" y="1469582"/>
              <a:ext cx="581984" cy="96786"/>
            </a:xfrm>
            <a:prstGeom prst="rect">
              <a:avLst/>
            </a:prstGeom>
            <a:noFill/>
            <a:ln>
              <a:noFill/>
            </a:ln>
          </p:spPr>
        </p:pic>
      </p:grpSp>
      <p:grpSp>
        <p:nvGrpSpPr>
          <p:cNvPr id="806" name="Google Shape;806;p68"/>
          <p:cNvGrpSpPr/>
          <p:nvPr/>
        </p:nvGrpSpPr>
        <p:grpSpPr>
          <a:xfrm>
            <a:off x="238136" y="546847"/>
            <a:ext cx="658080" cy="449917"/>
            <a:chOff x="1221455" y="255349"/>
            <a:chExt cx="900000" cy="616325"/>
          </a:xfrm>
        </p:grpSpPr>
        <p:pic>
          <p:nvPicPr>
            <p:cNvPr id="807" name="Google Shape;807;p68"/>
            <p:cNvPicPr preferRelativeResize="0"/>
            <p:nvPr/>
          </p:nvPicPr>
          <p:blipFill rotWithShape="1">
            <a:blip r:embed="rId4">
              <a:alphaModFix/>
            </a:blip>
            <a:srcRect l="1923" r="1914"/>
            <a:stretch/>
          </p:blipFill>
          <p:spPr>
            <a:xfrm>
              <a:off x="1276601" y="255349"/>
              <a:ext cx="363742" cy="60762"/>
            </a:xfrm>
            <a:prstGeom prst="rect">
              <a:avLst/>
            </a:prstGeom>
            <a:noFill/>
            <a:ln>
              <a:noFill/>
            </a:ln>
          </p:spPr>
        </p:pic>
        <p:sp>
          <p:nvSpPr>
            <p:cNvPr id="808" name="Google Shape;808;p68"/>
            <p:cNvSpPr/>
            <p:nvPr/>
          </p:nvSpPr>
          <p:spPr>
            <a:xfrm rot="5400000">
              <a:off x="1393055" y="143274"/>
              <a:ext cx="556800" cy="900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809" name="Google Shape;809;p68"/>
          <p:cNvGrpSpPr/>
          <p:nvPr/>
        </p:nvGrpSpPr>
        <p:grpSpPr>
          <a:xfrm>
            <a:off x="1724337" y="546856"/>
            <a:ext cx="658080" cy="449918"/>
            <a:chOff x="2237730" y="255361"/>
            <a:chExt cx="900000" cy="616326"/>
          </a:xfrm>
        </p:grpSpPr>
        <p:pic>
          <p:nvPicPr>
            <p:cNvPr id="810" name="Google Shape;810;p68"/>
            <p:cNvPicPr preferRelativeResize="0"/>
            <p:nvPr/>
          </p:nvPicPr>
          <p:blipFill rotWithShape="1">
            <a:blip r:embed="rId5">
              <a:alphaModFix/>
            </a:blip>
            <a:srcRect l="2080" r="2089"/>
            <a:stretch/>
          </p:blipFill>
          <p:spPr>
            <a:xfrm>
              <a:off x="2292876" y="255361"/>
              <a:ext cx="363742" cy="60762"/>
            </a:xfrm>
            <a:prstGeom prst="rect">
              <a:avLst/>
            </a:prstGeom>
            <a:noFill/>
            <a:ln>
              <a:noFill/>
            </a:ln>
          </p:spPr>
        </p:pic>
        <p:sp>
          <p:nvSpPr>
            <p:cNvPr id="811" name="Google Shape;811;p68"/>
            <p:cNvSpPr/>
            <p:nvPr/>
          </p:nvSpPr>
          <p:spPr>
            <a:xfrm rot="5400000">
              <a:off x="2409330" y="143287"/>
              <a:ext cx="556800" cy="900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812" name="Google Shape;812;p68"/>
          <p:cNvGrpSpPr/>
          <p:nvPr/>
        </p:nvGrpSpPr>
        <p:grpSpPr>
          <a:xfrm>
            <a:off x="2467437" y="546856"/>
            <a:ext cx="658080" cy="449918"/>
            <a:chOff x="3254005" y="255361"/>
            <a:chExt cx="900000" cy="616326"/>
          </a:xfrm>
        </p:grpSpPr>
        <p:pic>
          <p:nvPicPr>
            <p:cNvPr id="813" name="Google Shape;813;p68"/>
            <p:cNvPicPr preferRelativeResize="0"/>
            <p:nvPr/>
          </p:nvPicPr>
          <p:blipFill rotWithShape="1">
            <a:blip r:embed="rId6">
              <a:alphaModFix/>
            </a:blip>
            <a:srcRect l="1923" r="1914"/>
            <a:stretch/>
          </p:blipFill>
          <p:spPr>
            <a:xfrm>
              <a:off x="3309151" y="255361"/>
              <a:ext cx="363742" cy="60762"/>
            </a:xfrm>
            <a:prstGeom prst="rect">
              <a:avLst/>
            </a:prstGeom>
            <a:noFill/>
            <a:ln>
              <a:noFill/>
            </a:ln>
          </p:spPr>
        </p:pic>
        <p:sp>
          <p:nvSpPr>
            <p:cNvPr id="814" name="Google Shape;814;p68"/>
            <p:cNvSpPr/>
            <p:nvPr/>
          </p:nvSpPr>
          <p:spPr>
            <a:xfrm rot="5400000">
              <a:off x="3425605" y="143287"/>
              <a:ext cx="556800" cy="900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sp>
        <p:nvSpPr>
          <p:cNvPr id="815" name="Google Shape;815;p68"/>
          <p:cNvSpPr/>
          <p:nvPr/>
        </p:nvSpPr>
        <p:spPr>
          <a:xfrm>
            <a:off x="1724325" y="267375"/>
            <a:ext cx="24564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816" name="Google Shape;816;p68"/>
          <p:cNvSpPr/>
          <p:nvPr/>
        </p:nvSpPr>
        <p:spPr>
          <a:xfrm>
            <a:off x="896225" y="267375"/>
            <a:ext cx="9255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817" name="Google Shape;817;p68"/>
          <p:cNvSpPr txBox="1"/>
          <p:nvPr/>
        </p:nvSpPr>
        <p:spPr>
          <a:xfrm>
            <a:off x="1022475" y="375975"/>
            <a:ext cx="7399500" cy="62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dk1"/>
                </a:solidFill>
                <a:latin typeface="Neuton"/>
                <a:ea typeface="Neuton"/>
                <a:cs typeface="Neuton"/>
                <a:sym typeface="Neuton"/>
              </a:rPr>
              <a:t>Accessibility Language: Before</a:t>
            </a:r>
            <a:endParaRPr sz="3600" b="1">
              <a:solidFill>
                <a:schemeClr val="dk1"/>
              </a:solidFill>
              <a:latin typeface="Neuton"/>
              <a:ea typeface="Neuton"/>
              <a:cs typeface="Neuton"/>
              <a:sym typeface="Neuto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p69"/>
          <p:cNvSpPr txBox="1">
            <a:spLocks noGrp="1"/>
          </p:cNvSpPr>
          <p:nvPr>
            <p:ph type="title" idx="2"/>
          </p:nvPr>
        </p:nvSpPr>
        <p:spPr>
          <a:xfrm>
            <a:off x="850" y="1203150"/>
            <a:ext cx="9144000" cy="3358800"/>
          </a:xfrm>
          <a:prstGeom prst="rect">
            <a:avLst/>
          </a:prstGeom>
        </p:spPr>
        <p:txBody>
          <a:bodyPr spcFirstLastPara="1" wrap="square" lIns="252000" tIns="0" rIns="252000" bIns="108000" anchor="t" anchorCtr="0">
            <a:noAutofit/>
          </a:bodyPr>
          <a:lstStyle/>
          <a:p>
            <a:pPr marL="0" lvl="0" indent="0" algn="l" rtl="0">
              <a:spcBef>
                <a:spcPts val="0"/>
              </a:spcBef>
              <a:spcAft>
                <a:spcPts val="0"/>
              </a:spcAft>
              <a:buNone/>
            </a:pPr>
            <a:r>
              <a:rPr lang="en" sz="2200"/>
              <a:t>Licensor shall comply with the </a:t>
            </a:r>
            <a:r>
              <a:rPr lang="en" sz="2200" b="1">
                <a:solidFill>
                  <a:srgbClr val="FF0000"/>
                </a:solidFill>
              </a:rPr>
              <a:t>Americans with Disabilities Act (ADA)</a:t>
            </a:r>
            <a:r>
              <a:rPr lang="en" sz="2200"/>
              <a:t>, by supporting assistive software or devices such as large print interfaces, text-to-speech output, voice-activated input, refreshable braille displays, and alternate keyboard or pointer interfaces, in a manner consistent with the </a:t>
            </a:r>
            <a:r>
              <a:rPr lang="en" sz="2200" b="1">
                <a:solidFill>
                  <a:srgbClr val="FF0000"/>
                </a:solidFill>
              </a:rPr>
              <a:t>Web Accessibility Initiative Web Content Accessibility Guidelines 2.1 AA</a:t>
            </a:r>
            <a:r>
              <a:rPr lang="en" sz="2200" b="1"/>
              <a:t> </a:t>
            </a:r>
            <a:r>
              <a:rPr lang="en" sz="2200"/>
              <a:t>(http://www.w3.org/WAI/guid-tech.html). Licensor shall ensure that product maintenance and upgrades are implemented in a manner that does not compromise product accessibility. Licensor shall provide to Licensee a current, accurate completed </a:t>
            </a:r>
            <a:r>
              <a:rPr lang="en" sz="2200" b="1">
                <a:solidFill>
                  <a:srgbClr val="FF0000"/>
                </a:solidFill>
              </a:rPr>
              <a:t>Voluntary Product Accessibility Template (VPAT)</a:t>
            </a:r>
            <a:r>
              <a:rPr lang="en" sz="2200" b="1"/>
              <a:t> </a:t>
            </a:r>
            <a:r>
              <a:rPr lang="en" sz="2200"/>
              <a:t>to demonstrate compliance with accessibility standards (https://www.itic.org/policy/accessibility).</a:t>
            </a:r>
            <a:endParaRPr sz="2200"/>
          </a:p>
        </p:txBody>
      </p:sp>
      <p:grpSp>
        <p:nvGrpSpPr>
          <p:cNvPr id="823" name="Google Shape;823;p69"/>
          <p:cNvGrpSpPr/>
          <p:nvPr/>
        </p:nvGrpSpPr>
        <p:grpSpPr>
          <a:xfrm>
            <a:off x="238136" y="546856"/>
            <a:ext cx="658080" cy="450012"/>
            <a:chOff x="-1694195" y="1469582"/>
            <a:chExt cx="1440000" cy="981916"/>
          </a:xfrm>
        </p:grpSpPr>
        <p:sp>
          <p:nvSpPr>
            <p:cNvPr id="824" name="Google Shape;824;p69"/>
            <p:cNvSpPr/>
            <p:nvPr/>
          </p:nvSpPr>
          <p:spPr>
            <a:xfrm rot="5400000">
              <a:off x="-1417745" y="1287948"/>
              <a:ext cx="887100" cy="1440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pic>
          <p:nvPicPr>
            <p:cNvPr id="825" name="Google Shape;825;p69"/>
            <p:cNvPicPr preferRelativeResize="0"/>
            <p:nvPr/>
          </p:nvPicPr>
          <p:blipFill rotWithShape="1">
            <a:blip r:embed="rId3">
              <a:alphaModFix/>
            </a:blip>
            <a:srcRect l="1700" r="1710"/>
            <a:stretch/>
          </p:blipFill>
          <p:spPr>
            <a:xfrm>
              <a:off x="-1605961" y="1469582"/>
              <a:ext cx="581984" cy="96786"/>
            </a:xfrm>
            <a:prstGeom prst="rect">
              <a:avLst/>
            </a:prstGeom>
            <a:noFill/>
            <a:ln>
              <a:noFill/>
            </a:ln>
          </p:spPr>
        </p:pic>
      </p:grpSp>
      <p:grpSp>
        <p:nvGrpSpPr>
          <p:cNvPr id="826" name="Google Shape;826;p69"/>
          <p:cNvGrpSpPr/>
          <p:nvPr/>
        </p:nvGrpSpPr>
        <p:grpSpPr>
          <a:xfrm>
            <a:off x="238136" y="546847"/>
            <a:ext cx="658080" cy="449917"/>
            <a:chOff x="1221455" y="255349"/>
            <a:chExt cx="900000" cy="616325"/>
          </a:xfrm>
        </p:grpSpPr>
        <p:pic>
          <p:nvPicPr>
            <p:cNvPr id="827" name="Google Shape;827;p69"/>
            <p:cNvPicPr preferRelativeResize="0"/>
            <p:nvPr/>
          </p:nvPicPr>
          <p:blipFill rotWithShape="1">
            <a:blip r:embed="rId4">
              <a:alphaModFix/>
            </a:blip>
            <a:srcRect l="1923" r="1914"/>
            <a:stretch/>
          </p:blipFill>
          <p:spPr>
            <a:xfrm>
              <a:off x="1276601" y="255349"/>
              <a:ext cx="363742" cy="60762"/>
            </a:xfrm>
            <a:prstGeom prst="rect">
              <a:avLst/>
            </a:prstGeom>
            <a:noFill/>
            <a:ln>
              <a:noFill/>
            </a:ln>
          </p:spPr>
        </p:pic>
        <p:sp>
          <p:nvSpPr>
            <p:cNvPr id="828" name="Google Shape;828;p69"/>
            <p:cNvSpPr/>
            <p:nvPr/>
          </p:nvSpPr>
          <p:spPr>
            <a:xfrm rot="5400000">
              <a:off x="1393055" y="143274"/>
              <a:ext cx="556800" cy="900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829" name="Google Shape;829;p69"/>
          <p:cNvGrpSpPr/>
          <p:nvPr/>
        </p:nvGrpSpPr>
        <p:grpSpPr>
          <a:xfrm>
            <a:off x="1724337" y="546856"/>
            <a:ext cx="658080" cy="449918"/>
            <a:chOff x="2237730" y="255361"/>
            <a:chExt cx="900000" cy="616326"/>
          </a:xfrm>
        </p:grpSpPr>
        <p:pic>
          <p:nvPicPr>
            <p:cNvPr id="830" name="Google Shape;830;p69"/>
            <p:cNvPicPr preferRelativeResize="0"/>
            <p:nvPr/>
          </p:nvPicPr>
          <p:blipFill rotWithShape="1">
            <a:blip r:embed="rId5">
              <a:alphaModFix/>
            </a:blip>
            <a:srcRect l="2080" r="2089"/>
            <a:stretch/>
          </p:blipFill>
          <p:spPr>
            <a:xfrm>
              <a:off x="2292876" y="255361"/>
              <a:ext cx="363742" cy="60762"/>
            </a:xfrm>
            <a:prstGeom prst="rect">
              <a:avLst/>
            </a:prstGeom>
            <a:noFill/>
            <a:ln>
              <a:noFill/>
            </a:ln>
          </p:spPr>
        </p:pic>
        <p:sp>
          <p:nvSpPr>
            <p:cNvPr id="831" name="Google Shape;831;p69"/>
            <p:cNvSpPr/>
            <p:nvPr/>
          </p:nvSpPr>
          <p:spPr>
            <a:xfrm rot="5400000">
              <a:off x="2409330" y="143287"/>
              <a:ext cx="556800" cy="900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832" name="Google Shape;832;p69"/>
          <p:cNvGrpSpPr/>
          <p:nvPr/>
        </p:nvGrpSpPr>
        <p:grpSpPr>
          <a:xfrm>
            <a:off x="2467437" y="546856"/>
            <a:ext cx="658080" cy="449918"/>
            <a:chOff x="3254005" y="255361"/>
            <a:chExt cx="900000" cy="616326"/>
          </a:xfrm>
        </p:grpSpPr>
        <p:pic>
          <p:nvPicPr>
            <p:cNvPr id="833" name="Google Shape;833;p69"/>
            <p:cNvPicPr preferRelativeResize="0"/>
            <p:nvPr/>
          </p:nvPicPr>
          <p:blipFill rotWithShape="1">
            <a:blip r:embed="rId6">
              <a:alphaModFix/>
            </a:blip>
            <a:srcRect l="1923" r="1914"/>
            <a:stretch/>
          </p:blipFill>
          <p:spPr>
            <a:xfrm>
              <a:off x="3309151" y="255361"/>
              <a:ext cx="363742" cy="60762"/>
            </a:xfrm>
            <a:prstGeom prst="rect">
              <a:avLst/>
            </a:prstGeom>
            <a:noFill/>
            <a:ln>
              <a:noFill/>
            </a:ln>
          </p:spPr>
        </p:pic>
        <p:sp>
          <p:nvSpPr>
            <p:cNvPr id="834" name="Google Shape;834;p69"/>
            <p:cNvSpPr/>
            <p:nvPr/>
          </p:nvSpPr>
          <p:spPr>
            <a:xfrm rot="5400000">
              <a:off x="3425605" y="143287"/>
              <a:ext cx="556800" cy="900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sp>
        <p:nvSpPr>
          <p:cNvPr id="835" name="Google Shape;835;p69"/>
          <p:cNvSpPr/>
          <p:nvPr/>
        </p:nvSpPr>
        <p:spPr>
          <a:xfrm>
            <a:off x="1724325" y="267375"/>
            <a:ext cx="24564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836" name="Google Shape;836;p69"/>
          <p:cNvSpPr/>
          <p:nvPr/>
        </p:nvSpPr>
        <p:spPr>
          <a:xfrm>
            <a:off x="896225" y="267375"/>
            <a:ext cx="9255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837" name="Google Shape;837;p69"/>
          <p:cNvSpPr txBox="1"/>
          <p:nvPr/>
        </p:nvSpPr>
        <p:spPr>
          <a:xfrm>
            <a:off x="1022475" y="375975"/>
            <a:ext cx="7299300" cy="62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600" b="1">
                <a:solidFill>
                  <a:schemeClr val="dk1"/>
                </a:solidFill>
                <a:latin typeface="Neuton"/>
                <a:ea typeface="Neuton"/>
                <a:cs typeface="Neuton"/>
                <a:sym typeface="Neuton"/>
              </a:rPr>
              <a:t>Accessibility Language: After</a:t>
            </a:r>
            <a:endParaRPr sz="3600" b="1">
              <a:solidFill>
                <a:schemeClr val="dk1"/>
              </a:solidFill>
              <a:latin typeface="Neuton"/>
              <a:ea typeface="Neuton"/>
              <a:cs typeface="Neuton"/>
              <a:sym typeface="Neuton"/>
            </a:endParaRPr>
          </a:p>
          <a:p>
            <a:pPr marL="0" lvl="0" indent="0" algn="l" rtl="0">
              <a:spcBef>
                <a:spcPts val="0"/>
              </a:spcBef>
              <a:spcAft>
                <a:spcPts val="0"/>
              </a:spcAft>
              <a:buNone/>
            </a:pPr>
            <a:endParaRPr sz="3600" b="1">
              <a:solidFill>
                <a:schemeClr val="dk1"/>
              </a:solidFill>
              <a:latin typeface="Neuton"/>
              <a:ea typeface="Neuton"/>
              <a:cs typeface="Neuton"/>
              <a:sym typeface="Neuto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sp>
        <p:nvSpPr>
          <p:cNvPr id="842" name="Google Shape;842;p70"/>
          <p:cNvSpPr txBox="1">
            <a:spLocks noGrp="1"/>
          </p:cNvSpPr>
          <p:nvPr>
            <p:ph type="title" idx="2"/>
          </p:nvPr>
        </p:nvSpPr>
        <p:spPr>
          <a:xfrm>
            <a:off x="850" y="1253300"/>
            <a:ext cx="9144000" cy="3258600"/>
          </a:xfrm>
          <a:prstGeom prst="rect">
            <a:avLst/>
          </a:prstGeom>
        </p:spPr>
        <p:txBody>
          <a:bodyPr spcFirstLastPara="1" wrap="square" lIns="252000" tIns="0" rIns="252000" bIns="108000" anchor="t" anchorCtr="0">
            <a:noAutofit/>
          </a:bodyPr>
          <a:lstStyle/>
          <a:p>
            <a:pPr marL="457200" lvl="0" indent="-419100" algn="l" rtl="0">
              <a:spcBef>
                <a:spcPts val="0"/>
              </a:spcBef>
              <a:spcAft>
                <a:spcPts val="0"/>
              </a:spcAft>
              <a:buSzPts val="3000"/>
              <a:buChar char="●"/>
            </a:pPr>
            <a:r>
              <a:rPr lang="en"/>
              <a:t>How data will be used</a:t>
            </a:r>
            <a:endParaRPr/>
          </a:p>
          <a:p>
            <a:pPr marL="457200" lvl="0" indent="-419100" algn="l" rtl="0">
              <a:spcBef>
                <a:spcPts val="0"/>
              </a:spcBef>
              <a:spcAft>
                <a:spcPts val="0"/>
              </a:spcAft>
              <a:buSzPts val="3000"/>
              <a:buChar char="●"/>
            </a:pPr>
            <a:r>
              <a:rPr lang="en"/>
              <a:t>Data privacy and security</a:t>
            </a:r>
            <a:endParaRPr/>
          </a:p>
          <a:p>
            <a:pPr marL="457200" lvl="0" indent="-419100" algn="l" rtl="0">
              <a:spcBef>
                <a:spcPts val="0"/>
              </a:spcBef>
              <a:spcAft>
                <a:spcPts val="0"/>
              </a:spcAft>
              <a:buSzPts val="3000"/>
              <a:buChar char="●"/>
            </a:pPr>
            <a:r>
              <a:rPr lang="en"/>
              <a:t>Confidentiality</a:t>
            </a:r>
            <a:endParaRPr/>
          </a:p>
          <a:p>
            <a:pPr marL="457200" lvl="0" indent="-419100" algn="l" rtl="0">
              <a:spcBef>
                <a:spcPts val="0"/>
              </a:spcBef>
              <a:spcAft>
                <a:spcPts val="0"/>
              </a:spcAft>
              <a:buSzPts val="3000"/>
              <a:buChar char="●"/>
            </a:pPr>
            <a:r>
              <a:rPr lang="en"/>
              <a:t>References to data protection laws</a:t>
            </a:r>
            <a:endParaRPr/>
          </a:p>
          <a:p>
            <a:pPr marL="457200" lvl="0" indent="-419100" algn="l" rtl="0">
              <a:spcBef>
                <a:spcPts val="0"/>
              </a:spcBef>
              <a:spcAft>
                <a:spcPts val="0"/>
              </a:spcAft>
              <a:buSzPts val="3000"/>
              <a:buChar char="●"/>
            </a:pPr>
            <a:r>
              <a:rPr lang="en"/>
              <a:t>External privacy policies and EULAs</a:t>
            </a:r>
            <a:endParaRPr/>
          </a:p>
          <a:p>
            <a:pPr marL="457200" lvl="0" indent="-419100" algn="l" rtl="0">
              <a:spcBef>
                <a:spcPts val="0"/>
              </a:spcBef>
              <a:spcAft>
                <a:spcPts val="0"/>
              </a:spcAft>
              <a:buSzPts val="3000"/>
              <a:buChar char="●"/>
            </a:pPr>
            <a:r>
              <a:rPr lang="en"/>
              <a:t>Data processing</a:t>
            </a:r>
            <a:endParaRPr/>
          </a:p>
        </p:txBody>
      </p:sp>
      <p:grpSp>
        <p:nvGrpSpPr>
          <p:cNvPr id="843" name="Google Shape;843;p70"/>
          <p:cNvGrpSpPr/>
          <p:nvPr/>
        </p:nvGrpSpPr>
        <p:grpSpPr>
          <a:xfrm>
            <a:off x="238136" y="546856"/>
            <a:ext cx="658080" cy="450012"/>
            <a:chOff x="-1694195" y="1469582"/>
            <a:chExt cx="1440000" cy="981916"/>
          </a:xfrm>
        </p:grpSpPr>
        <p:sp>
          <p:nvSpPr>
            <p:cNvPr id="844" name="Google Shape;844;p70"/>
            <p:cNvSpPr/>
            <p:nvPr/>
          </p:nvSpPr>
          <p:spPr>
            <a:xfrm rot="5400000">
              <a:off x="-1417745" y="1287948"/>
              <a:ext cx="887100" cy="1440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pic>
          <p:nvPicPr>
            <p:cNvPr id="845" name="Google Shape;845;p70"/>
            <p:cNvPicPr preferRelativeResize="0"/>
            <p:nvPr/>
          </p:nvPicPr>
          <p:blipFill rotWithShape="1">
            <a:blip r:embed="rId3">
              <a:alphaModFix/>
            </a:blip>
            <a:srcRect l="1700" r="1710"/>
            <a:stretch/>
          </p:blipFill>
          <p:spPr>
            <a:xfrm>
              <a:off x="-1605961" y="1469582"/>
              <a:ext cx="581984" cy="96786"/>
            </a:xfrm>
            <a:prstGeom prst="rect">
              <a:avLst/>
            </a:prstGeom>
            <a:noFill/>
            <a:ln>
              <a:noFill/>
            </a:ln>
          </p:spPr>
        </p:pic>
      </p:grpSp>
      <p:grpSp>
        <p:nvGrpSpPr>
          <p:cNvPr id="846" name="Google Shape;846;p70"/>
          <p:cNvGrpSpPr/>
          <p:nvPr/>
        </p:nvGrpSpPr>
        <p:grpSpPr>
          <a:xfrm>
            <a:off x="981236" y="546847"/>
            <a:ext cx="658080" cy="449917"/>
            <a:chOff x="1221455" y="255349"/>
            <a:chExt cx="900000" cy="616325"/>
          </a:xfrm>
        </p:grpSpPr>
        <p:pic>
          <p:nvPicPr>
            <p:cNvPr id="847" name="Google Shape;847;p70"/>
            <p:cNvPicPr preferRelativeResize="0"/>
            <p:nvPr/>
          </p:nvPicPr>
          <p:blipFill rotWithShape="1">
            <a:blip r:embed="rId4">
              <a:alphaModFix/>
            </a:blip>
            <a:srcRect l="1923" r="1914"/>
            <a:stretch/>
          </p:blipFill>
          <p:spPr>
            <a:xfrm>
              <a:off x="1276601" y="255349"/>
              <a:ext cx="363742" cy="60762"/>
            </a:xfrm>
            <a:prstGeom prst="rect">
              <a:avLst/>
            </a:prstGeom>
            <a:noFill/>
            <a:ln>
              <a:noFill/>
            </a:ln>
          </p:spPr>
        </p:pic>
        <p:sp>
          <p:nvSpPr>
            <p:cNvPr id="848" name="Google Shape;848;p70"/>
            <p:cNvSpPr/>
            <p:nvPr/>
          </p:nvSpPr>
          <p:spPr>
            <a:xfrm rot="5400000">
              <a:off x="1393055" y="143274"/>
              <a:ext cx="556800" cy="900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849" name="Google Shape;849;p70"/>
          <p:cNvGrpSpPr/>
          <p:nvPr/>
        </p:nvGrpSpPr>
        <p:grpSpPr>
          <a:xfrm>
            <a:off x="238137" y="546856"/>
            <a:ext cx="658080" cy="449918"/>
            <a:chOff x="2237730" y="255361"/>
            <a:chExt cx="900000" cy="616326"/>
          </a:xfrm>
        </p:grpSpPr>
        <p:pic>
          <p:nvPicPr>
            <p:cNvPr id="850" name="Google Shape;850;p70"/>
            <p:cNvPicPr preferRelativeResize="0"/>
            <p:nvPr/>
          </p:nvPicPr>
          <p:blipFill rotWithShape="1">
            <a:blip r:embed="rId5">
              <a:alphaModFix/>
            </a:blip>
            <a:srcRect l="2080" r="2089"/>
            <a:stretch/>
          </p:blipFill>
          <p:spPr>
            <a:xfrm>
              <a:off x="2292876" y="255361"/>
              <a:ext cx="363742" cy="60762"/>
            </a:xfrm>
            <a:prstGeom prst="rect">
              <a:avLst/>
            </a:prstGeom>
            <a:noFill/>
            <a:ln>
              <a:noFill/>
            </a:ln>
          </p:spPr>
        </p:pic>
        <p:sp>
          <p:nvSpPr>
            <p:cNvPr id="851" name="Google Shape;851;p70"/>
            <p:cNvSpPr/>
            <p:nvPr/>
          </p:nvSpPr>
          <p:spPr>
            <a:xfrm rot="5400000">
              <a:off x="2409330" y="143287"/>
              <a:ext cx="556800" cy="900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852" name="Google Shape;852;p70"/>
          <p:cNvGrpSpPr/>
          <p:nvPr/>
        </p:nvGrpSpPr>
        <p:grpSpPr>
          <a:xfrm>
            <a:off x="2467437" y="546856"/>
            <a:ext cx="658080" cy="449918"/>
            <a:chOff x="3254005" y="255361"/>
            <a:chExt cx="900000" cy="616326"/>
          </a:xfrm>
        </p:grpSpPr>
        <p:pic>
          <p:nvPicPr>
            <p:cNvPr id="853" name="Google Shape;853;p70"/>
            <p:cNvPicPr preferRelativeResize="0"/>
            <p:nvPr/>
          </p:nvPicPr>
          <p:blipFill rotWithShape="1">
            <a:blip r:embed="rId6">
              <a:alphaModFix/>
            </a:blip>
            <a:srcRect l="1923" r="1914"/>
            <a:stretch/>
          </p:blipFill>
          <p:spPr>
            <a:xfrm>
              <a:off x="3309151" y="255361"/>
              <a:ext cx="363742" cy="60762"/>
            </a:xfrm>
            <a:prstGeom prst="rect">
              <a:avLst/>
            </a:prstGeom>
            <a:noFill/>
            <a:ln>
              <a:noFill/>
            </a:ln>
          </p:spPr>
        </p:pic>
        <p:sp>
          <p:nvSpPr>
            <p:cNvPr id="854" name="Google Shape;854;p70"/>
            <p:cNvSpPr/>
            <p:nvPr/>
          </p:nvSpPr>
          <p:spPr>
            <a:xfrm rot="5400000">
              <a:off x="3425605" y="143287"/>
              <a:ext cx="556800" cy="900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sp>
        <p:nvSpPr>
          <p:cNvPr id="855" name="Google Shape;855;p70"/>
          <p:cNvSpPr/>
          <p:nvPr/>
        </p:nvSpPr>
        <p:spPr>
          <a:xfrm>
            <a:off x="981225" y="267375"/>
            <a:ext cx="39426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856" name="Google Shape;856;p70"/>
          <p:cNvSpPr txBox="1"/>
          <p:nvPr/>
        </p:nvSpPr>
        <p:spPr>
          <a:xfrm>
            <a:off x="981225" y="375975"/>
            <a:ext cx="7925400" cy="62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600" b="1">
                <a:solidFill>
                  <a:schemeClr val="dk1"/>
                </a:solidFill>
                <a:latin typeface="Neuton"/>
                <a:ea typeface="Neuton"/>
                <a:cs typeface="Neuton"/>
                <a:sym typeface="Neuton"/>
              </a:rPr>
              <a:t>Data Privacy: Language to Look For</a:t>
            </a:r>
            <a:endParaRPr sz="3600" b="1">
              <a:solidFill>
                <a:schemeClr val="dk1"/>
              </a:solidFill>
              <a:latin typeface="Neuton"/>
              <a:ea typeface="Neuton"/>
              <a:cs typeface="Neuton"/>
              <a:sym typeface="Neuton"/>
            </a:endParaRPr>
          </a:p>
          <a:p>
            <a:pPr marL="0" lvl="0" indent="0" algn="l" rtl="0">
              <a:spcBef>
                <a:spcPts val="0"/>
              </a:spcBef>
              <a:spcAft>
                <a:spcPts val="0"/>
              </a:spcAft>
              <a:buNone/>
            </a:pPr>
            <a:endParaRPr sz="3600" b="1">
              <a:solidFill>
                <a:schemeClr val="dk1"/>
              </a:solidFill>
              <a:latin typeface="Neuton"/>
              <a:ea typeface="Neuton"/>
              <a:cs typeface="Neuton"/>
              <a:sym typeface="Neuto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71"/>
          <p:cNvSpPr txBox="1">
            <a:spLocks noGrp="1"/>
          </p:cNvSpPr>
          <p:nvPr>
            <p:ph type="title" idx="2"/>
          </p:nvPr>
        </p:nvSpPr>
        <p:spPr>
          <a:xfrm>
            <a:off x="850" y="1253300"/>
            <a:ext cx="9144000" cy="3509100"/>
          </a:xfrm>
          <a:prstGeom prst="rect">
            <a:avLst/>
          </a:prstGeom>
        </p:spPr>
        <p:txBody>
          <a:bodyPr spcFirstLastPara="1" wrap="square" lIns="252000" tIns="0" rIns="252000" bIns="108000" anchor="t" anchorCtr="0">
            <a:noAutofit/>
          </a:bodyPr>
          <a:lstStyle/>
          <a:p>
            <a:pPr marL="0" lvl="0" indent="0" algn="l" rtl="0">
              <a:spcBef>
                <a:spcPts val="0"/>
              </a:spcBef>
              <a:spcAft>
                <a:spcPts val="0"/>
              </a:spcAft>
              <a:buClr>
                <a:schemeClr val="dk1"/>
              </a:buClr>
              <a:buSzPts val="1100"/>
              <a:buFont typeface="Arial"/>
              <a:buNone/>
            </a:pPr>
            <a:r>
              <a:rPr lang="en" sz="2900"/>
              <a:t>In order to fulfill its obligations under this Agreement for legal and administrative purposes, Licensor shall be entitled to:</a:t>
            </a:r>
            <a:endParaRPr sz="2900"/>
          </a:p>
          <a:p>
            <a:pPr marL="457200" lvl="0" indent="-412750" algn="l" rtl="0">
              <a:spcBef>
                <a:spcPts val="0"/>
              </a:spcBef>
              <a:spcAft>
                <a:spcPts val="0"/>
              </a:spcAft>
              <a:buSzPts val="2900"/>
              <a:buAutoNum type="arabicPeriod"/>
            </a:pPr>
            <a:r>
              <a:rPr lang="en" sz="2900"/>
              <a:t>Hold and process the Licensee’s personal data as defined in applicable privacy and data protection legislation;</a:t>
            </a:r>
            <a:endParaRPr sz="2900"/>
          </a:p>
          <a:p>
            <a:pPr marL="457200" lvl="0" indent="-412750" algn="l" rtl="0">
              <a:spcBef>
                <a:spcPts val="0"/>
              </a:spcBef>
              <a:spcAft>
                <a:spcPts val="0"/>
              </a:spcAft>
              <a:buSzPts val="2900"/>
              <a:buAutoNum type="arabicPeriod"/>
            </a:pPr>
            <a:r>
              <a:rPr lang="en" sz="2900"/>
              <a:t>Make such information available to i) business partners, sub-contractors, and/or suppliers who provide products or services to Licensor.</a:t>
            </a:r>
            <a:endParaRPr sz="2900"/>
          </a:p>
          <a:p>
            <a:pPr marL="0" lvl="0" indent="0" algn="l" rtl="0">
              <a:spcBef>
                <a:spcPts val="0"/>
              </a:spcBef>
              <a:spcAft>
                <a:spcPts val="0"/>
              </a:spcAft>
              <a:buClr>
                <a:schemeClr val="dk1"/>
              </a:buClr>
              <a:buSzPts val="1100"/>
              <a:buFont typeface="Arial"/>
              <a:buNone/>
            </a:pPr>
            <a:r>
              <a:rPr lang="en" sz="2900"/>
              <a:t>This clause shall survive termination of this agreement.</a:t>
            </a:r>
            <a:endParaRPr sz="2900"/>
          </a:p>
        </p:txBody>
      </p:sp>
      <p:grpSp>
        <p:nvGrpSpPr>
          <p:cNvPr id="862" name="Google Shape;862;p71"/>
          <p:cNvGrpSpPr/>
          <p:nvPr/>
        </p:nvGrpSpPr>
        <p:grpSpPr>
          <a:xfrm>
            <a:off x="238136" y="546856"/>
            <a:ext cx="658080" cy="450012"/>
            <a:chOff x="-1694195" y="1469582"/>
            <a:chExt cx="1440000" cy="981916"/>
          </a:xfrm>
        </p:grpSpPr>
        <p:sp>
          <p:nvSpPr>
            <p:cNvPr id="863" name="Google Shape;863;p71"/>
            <p:cNvSpPr/>
            <p:nvPr/>
          </p:nvSpPr>
          <p:spPr>
            <a:xfrm rot="5400000">
              <a:off x="-1417745" y="1287948"/>
              <a:ext cx="887100" cy="1440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pic>
          <p:nvPicPr>
            <p:cNvPr id="864" name="Google Shape;864;p71"/>
            <p:cNvPicPr preferRelativeResize="0"/>
            <p:nvPr/>
          </p:nvPicPr>
          <p:blipFill rotWithShape="1">
            <a:blip r:embed="rId3">
              <a:alphaModFix/>
            </a:blip>
            <a:srcRect l="1700" r="1710"/>
            <a:stretch/>
          </p:blipFill>
          <p:spPr>
            <a:xfrm>
              <a:off x="-1605961" y="1469582"/>
              <a:ext cx="581984" cy="96786"/>
            </a:xfrm>
            <a:prstGeom prst="rect">
              <a:avLst/>
            </a:prstGeom>
            <a:noFill/>
            <a:ln>
              <a:noFill/>
            </a:ln>
          </p:spPr>
        </p:pic>
      </p:grpSp>
      <p:grpSp>
        <p:nvGrpSpPr>
          <p:cNvPr id="865" name="Google Shape;865;p71"/>
          <p:cNvGrpSpPr/>
          <p:nvPr/>
        </p:nvGrpSpPr>
        <p:grpSpPr>
          <a:xfrm>
            <a:off x="981236" y="546847"/>
            <a:ext cx="658080" cy="449917"/>
            <a:chOff x="1221455" y="255349"/>
            <a:chExt cx="900000" cy="616325"/>
          </a:xfrm>
        </p:grpSpPr>
        <p:pic>
          <p:nvPicPr>
            <p:cNvPr id="866" name="Google Shape;866;p71"/>
            <p:cNvPicPr preferRelativeResize="0"/>
            <p:nvPr/>
          </p:nvPicPr>
          <p:blipFill rotWithShape="1">
            <a:blip r:embed="rId4">
              <a:alphaModFix/>
            </a:blip>
            <a:srcRect l="1923" r="1914"/>
            <a:stretch/>
          </p:blipFill>
          <p:spPr>
            <a:xfrm>
              <a:off x="1276601" y="255349"/>
              <a:ext cx="363742" cy="60762"/>
            </a:xfrm>
            <a:prstGeom prst="rect">
              <a:avLst/>
            </a:prstGeom>
            <a:noFill/>
            <a:ln>
              <a:noFill/>
            </a:ln>
          </p:spPr>
        </p:pic>
        <p:sp>
          <p:nvSpPr>
            <p:cNvPr id="867" name="Google Shape;867;p71"/>
            <p:cNvSpPr/>
            <p:nvPr/>
          </p:nvSpPr>
          <p:spPr>
            <a:xfrm rot="5400000">
              <a:off x="1393055" y="143274"/>
              <a:ext cx="556800" cy="900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868" name="Google Shape;868;p71"/>
          <p:cNvGrpSpPr/>
          <p:nvPr/>
        </p:nvGrpSpPr>
        <p:grpSpPr>
          <a:xfrm>
            <a:off x="238137" y="546856"/>
            <a:ext cx="658080" cy="449918"/>
            <a:chOff x="2237730" y="255361"/>
            <a:chExt cx="900000" cy="616326"/>
          </a:xfrm>
        </p:grpSpPr>
        <p:pic>
          <p:nvPicPr>
            <p:cNvPr id="869" name="Google Shape;869;p71"/>
            <p:cNvPicPr preferRelativeResize="0"/>
            <p:nvPr/>
          </p:nvPicPr>
          <p:blipFill rotWithShape="1">
            <a:blip r:embed="rId5">
              <a:alphaModFix/>
            </a:blip>
            <a:srcRect l="2080" r="2089"/>
            <a:stretch/>
          </p:blipFill>
          <p:spPr>
            <a:xfrm>
              <a:off x="2292876" y="255361"/>
              <a:ext cx="363742" cy="60762"/>
            </a:xfrm>
            <a:prstGeom prst="rect">
              <a:avLst/>
            </a:prstGeom>
            <a:noFill/>
            <a:ln>
              <a:noFill/>
            </a:ln>
          </p:spPr>
        </p:pic>
        <p:sp>
          <p:nvSpPr>
            <p:cNvPr id="870" name="Google Shape;870;p71"/>
            <p:cNvSpPr/>
            <p:nvPr/>
          </p:nvSpPr>
          <p:spPr>
            <a:xfrm rot="5400000">
              <a:off x="2409330" y="143287"/>
              <a:ext cx="556800" cy="900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871" name="Google Shape;871;p71"/>
          <p:cNvGrpSpPr/>
          <p:nvPr/>
        </p:nvGrpSpPr>
        <p:grpSpPr>
          <a:xfrm>
            <a:off x="2467437" y="546856"/>
            <a:ext cx="658080" cy="449918"/>
            <a:chOff x="3254005" y="255361"/>
            <a:chExt cx="900000" cy="616326"/>
          </a:xfrm>
        </p:grpSpPr>
        <p:pic>
          <p:nvPicPr>
            <p:cNvPr id="872" name="Google Shape;872;p71"/>
            <p:cNvPicPr preferRelativeResize="0"/>
            <p:nvPr/>
          </p:nvPicPr>
          <p:blipFill rotWithShape="1">
            <a:blip r:embed="rId6">
              <a:alphaModFix/>
            </a:blip>
            <a:srcRect l="1923" r="1914"/>
            <a:stretch/>
          </p:blipFill>
          <p:spPr>
            <a:xfrm>
              <a:off x="3309151" y="255361"/>
              <a:ext cx="363742" cy="60762"/>
            </a:xfrm>
            <a:prstGeom prst="rect">
              <a:avLst/>
            </a:prstGeom>
            <a:noFill/>
            <a:ln>
              <a:noFill/>
            </a:ln>
          </p:spPr>
        </p:pic>
        <p:sp>
          <p:nvSpPr>
            <p:cNvPr id="873" name="Google Shape;873;p71"/>
            <p:cNvSpPr/>
            <p:nvPr/>
          </p:nvSpPr>
          <p:spPr>
            <a:xfrm rot="5400000">
              <a:off x="3425605" y="143287"/>
              <a:ext cx="556800" cy="900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sp>
        <p:nvSpPr>
          <p:cNvPr id="874" name="Google Shape;874;p71"/>
          <p:cNvSpPr/>
          <p:nvPr/>
        </p:nvSpPr>
        <p:spPr>
          <a:xfrm>
            <a:off x="981225" y="267375"/>
            <a:ext cx="39426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875" name="Google Shape;875;p71"/>
          <p:cNvSpPr txBox="1"/>
          <p:nvPr/>
        </p:nvSpPr>
        <p:spPr>
          <a:xfrm>
            <a:off x="981225" y="375975"/>
            <a:ext cx="7925400" cy="62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dk1"/>
                </a:solidFill>
                <a:latin typeface="Neuton"/>
                <a:ea typeface="Neuton"/>
                <a:cs typeface="Neuton"/>
                <a:sym typeface="Neuton"/>
              </a:rPr>
              <a:t>Data Privacy Language: Before</a:t>
            </a:r>
            <a:endParaRPr sz="3600" b="1">
              <a:solidFill>
                <a:schemeClr val="dk1"/>
              </a:solidFill>
              <a:latin typeface="Neuton"/>
              <a:ea typeface="Neuton"/>
              <a:cs typeface="Neuton"/>
              <a:sym typeface="Neuton"/>
            </a:endParaRPr>
          </a:p>
          <a:p>
            <a:pPr marL="0" lvl="0" indent="0" algn="l" rtl="0">
              <a:spcBef>
                <a:spcPts val="0"/>
              </a:spcBef>
              <a:spcAft>
                <a:spcPts val="0"/>
              </a:spcAft>
              <a:buNone/>
            </a:pPr>
            <a:endParaRPr sz="3600" b="1">
              <a:solidFill>
                <a:schemeClr val="dk1"/>
              </a:solidFill>
              <a:latin typeface="Neuton"/>
              <a:ea typeface="Neuton"/>
              <a:cs typeface="Neuton"/>
              <a:sym typeface="Neuto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sp>
        <p:nvSpPr>
          <p:cNvPr id="880" name="Google Shape;880;p72"/>
          <p:cNvSpPr txBox="1">
            <a:spLocks noGrp="1"/>
          </p:cNvSpPr>
          <p:nvPr>
            <p:ph type="title" idx="2"/>
          </p:nvPr>
        </p:nvSpPr>
        <p:spPr>
          <a:xfrm>
            <a:off x="850" y="1253300"/>
            <a:ext cx="9144000" cy="3258600"/>
          </a:xfrm>
          <a:prstGeom prst="rect">
            <a:avLst/>
          </a:prstGeom>
        </p:spPr>
        <p:txBody>
          <a:bodyPr spcFirstLastPara="1" wrap="square" lIns="252000" tIns="0" rIns="252000" bIns="108000" anchor="t" anchorCtr="0">
            <a:noAutofit/>
          </a:bodyPr>
          <a:lstStyle/>
          <a:p>
            <a:pPr marL="0" lvl="0" indent="0" algn="l" rtl="0">
              <a:spcBef>
                <a:spcPts val="0"/>
              </a:spcBef>
              <a:spcAft>
                <a:spcPts val="0"/>
              </a:spcAft>
              <a:buNone/>
            </a:pPr>
            <a:r>
              <a:rPr lang="en" sz="1900"/>
              <a:t>The Licensor agrees that no personally identifiable information, </a:t>
            </a:r>
            <a:r>
              <a:rPr lang="en" sz="1900" b="1">
                <a:solidFill>
                  <a:srgbClr val="FF0000"/>
                </a:solidFill>
              </a:rPr>
              <a:t>including but not limited</a:t>
            </a:r>
            <a:r>
              <a:rPr lang="en" sz="1900"/>
              <a:t> to log-ins recorded in system logs, IP addresses of patrons accessing the system, saved searches, usernames and passwords, will be shared with third parties, </a:t>
            </a:r>
            <a:r>
              <a:rPr lang="en" sz="1900" b="1">
                <a:solidFill>
                  <a:srgbClr val="FF0000"/>
                </a:solidFill>
              </a:rPr>
              <a:t>except in response to</a:t>
            </a:r>
            <a:r>
              <a:rPr lang="en" sz="1900"/>
              <a:t> a subpoena, court order, or other legal requirement. </a:t>
            </a:r>
            <a:endParaRPr sz="1900"/>
          </a:p>
          <a:p>
            <a:pPr marL="0" lvl="0" indent="0" algn="l" rtl="0">
              <a:spcBef>
                <a:spcPts val="0"/>
              </a:spcBef>
              <a:spcAft>
                <a:spcPts val="0"/>
              </a:spcAft>
              <a:buClr>
                <a:schemeClr val="dk1"/>
              </a:buClr>
              <a:buSzPts val="1100"/>
              <a:buFont typeface="Arial"/>
              <a:buNone/>
            </a:pPr>
            <a:r>
              <a:rPr lang="en" sz="1900"/>
              <a:t>Licensor agrees that all data, information, or content created, generated, provided, or stored in the product or service by Licensee or its Authorized Users </a:t>
            </a:r>
            <a:r>
              <a:rPr lang="en" sz="1900" b="1">
                <a:solidFill>
                  <a:srgbClr val="FF0000"/>
                </a:solidFill>
              </a:rPr>
              <a:t>will be used only in conjunction with the product or service being provided</a:t>
            </a:r>
            <a:r>
              <a:rPr lang="en" sz="1900"/>
              <a:t>, that it will not be used for any other purpose, or be released by Licensor or copied in any manner for any other use and will be </a:t>
            </a:r>
            <a:r>
              <a:rPr lang="en" sz="1900">
                <a:solidFill>
                  <a:srgbClr val="FF0000"/>
                </a:solidFill>
              </a:rPr>
              <a:t>p</a:t>
            </a:r>
            <a:r>
              <a:rPr lang="en" sz="1900" b="1">
                <a:solidFill>
                  <a:srgbClr val="FF0000"/>
                </a:solidFill>
              </a:rPr>
              <a:t>romptly returned or destroyed upon termination</a:t>
            </a:r>
            <a:r>
              <a:rPr lang="en" sz="1900"/>
              <a:t> of this Agreement.</a:t>
            </a:r>
            <a:endParaRPr sz="1900"/>
          </a:p>
          <a:p>
            <a:pPr marL="0" lvl="0" indent="0" algn="l" rtl="0">
              <a:spcBef>
                <a:spcPts val="0"/>
              </a:spcBef>
              <a:spcAft>
                <a:spcPts val="0"/>
              </a:spcAft>
              <a:buNone/>
            </a:pPr>
            <a:r>
              <a:rPr lang="en" sz="1900"/>
              <a:t>This clause shall survive termination of this agreement </a:t>
            </a:r>
            <a:r>
              <a:rPr lang="en" sz="1900" b="1">
                <a:solidFill>
                  <a:srgbClr val="FF0000"/>
                </a:solidFill>
              </a:rPr>
              <a:t>for a period not to exceed two years</a:t>
            </a:r>
            <a:r>
              <a:rPr lang="en" sz="1900"/>
              <a:t> after Licensee has ceased all access to the licensed material.</a:t>
            </a:r>
            <a:endParaRPr sz="3400"/>
          </a:p>
        </p:txBody>
      </p:sp>
      <p:grpSp>
        <p:nvGrpSpPr>
          <p:cNvPr id="881" name="Google Shape;881;p72"/>
          <p:cNvGrpSpPr/>
          <p:nvPr/>
        </p:nvGrpSpPr>
        <p:grpSpPr>
          <a:xfrm>
            <a:off x="238136" y="546856"/>
            <a:ext cx="658080" cy="450012"/>
            <a:chOff x="-1694195" y="1469582"/>
            <a:chExt cx="1440000" cy="981916"/>
          </a:xfrm>
        </p:grpSpPr>
        <p:sp>
          <p:nvSpPr>
            <p:cNvPr id="882" name="Google Shape;882;p72"/>
            <p:cNvSpPr/>
            <p:nvPr/>
          </p:nvSpPr>
          <p:spPr>
            <a:xfrm rot="5400000">
              <a:off x="-1417745" y="1287948"/>
              <a:ext cx="887100" cy="1440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pic>
          <p:nvPicPr>
            <p:cNvPr id="883" name="Google Shape;883;p72"/>
            <p:cNvPicPr preferRelativeResize="0"/>
            <p:nvPr/>
          </p:nvPicPr>
          <p:blipFill rotWithShape="1">
            <a:blip r:embed="rId3">
              <a:alphaModFix/>
            </a:blip>
            <a:srcRect l="1700" r="1710"/>
            <a:stretch/>
          </p:blipFill>
          <p:spPr>
            <a:xfrm>
              <a:off x="-1605961" y="1469582"/>
              <a:ext cx="581984" cy="96786"/>
            </a:xfrm>
            <a:prstGeom prst="rect">
              <a:avLst/>
            </a:prstGeom>
            <a:noFill/>
            <a:ln>
              <a:noFill/>
            </a:ln>
          </p:spPr>
        </p:pic>
      </p:grpSp>
      <p:grpSp>
        <p:nvGrpSpPr>
          <p:cNvPr id="884" name="Google Shape;884;p72"/>
          <p:cNvGrpSpPr/>
          <p:nvPr/>
        </p:nvGrpSpPr>
        <p:grpSpPr>
          <a:xfrm>
            <a:off x="981236" y="546847"/>
            <a:ext cx="658080" cy="449917"/>
            <a:chOff x="1221455" y="255349"/>
            <a:chExt cx="900000" cy="616325"/>
          </a:xfrm>
        </p:grpSpPr>
        <p:pic>
          <p:nvPicPr>
            <p:cNvPr id="885" name="Google Shape;885;p72"/>
            <p:cNvPicPr preferRelativeResize="0"/>
            <p:nvPr/>
          </p:nvPicPr>
          <p:blipFill rotWithShape="1">
            <a:blip r:embed="rId4">
              <a:alphaModFix/>
            </a:blip>
            <a:srcRect l="1923" r="1914"/>
            <a:stretch/>
          </p:blipFill>
          <p:spPr>
            <a:xfrm>
              <a:off x="1276601" y="255349"/>
              <a:ext cx="363742" cy="60762"/>
            </a:xfrm>
            <a:prstGeom prst="rect">
              <a:avLst/>
            </a:prstGeom>
            <a:noFill/>
            <a:ln>
              <a:noFill/>
            </a:ln>
          </p:spPr>
        </p:pic>
        <p:sp>
          <p:nvSpPr>
            <p:cNvPr id="886" name="Google Shape;886;p72"/>
            <p:cNvSpPr/>
            <p:nvPr/>
          </p:nvSpPr>
          <p:spPr>
            <a:xfrm rot="5400000">
              <a:off x="1393055" y="143274"/>
              <a:ext cx="556800" cy="900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887" name="Google Shape;887;p72"/>
          <p:cNvGrpSpPr/>
          <p:nvPr/>
        </p:nvGrpSpPr>
        <p:grpSpPr>
          <a:xfrm>
            <a:off x="238137" y="546856"/>
            <a:ext cx="658080" cy="449918"/>
            <a:chOff x="2237730" y="255361"/>
            <a:chExt cx="900000" cy="616326"/>
          </a:xfrm>
        </p:grpSpPr>
        <p:pic>
          <p:nvPicPr>
            <p:cNvPr id="888" name="Google Shape;888;p72"/>
            <p:cNvPicPr preferRelativeResize="0"/>
            <p:nvPr/>
          </p:nvPicPr>
          <p:blipFill rotWithShape="1">
            <a:blip r:embed="rId5">
              <a:alphaModFix/>
            </a:blip>
            <a:srcRect l="2080" r="2089"/>
            <a:stretch/>
          </p:blipFill>
          <p:spPr>
            <a:xfrm>
              <a:off x="2292876" y="255361"/>
              <a:ext cx="363742" cy="60762"/>
            </a:xfrm>
            <a:prstGeom prst="rect">
              <a:avLst/>
            </a:prstGeom>
            <a:noFill/>
            <a:ln>
              <a:noFill/>
            </a:ln>
          </p:spPr>
        </p:pic>
        <p:sp>
          <p:nvSpPr>
            <p:cNvPr id="889" name="Google Shape;889;p72"/>
            <p:cNvSpPr/>
            <p:nvPr/>
          </p:nvSpPr>
          <p:spPr>
            <a:xfrm rot="5400000">
              <a:off x="2409330" y="143287"/>
              <a:ext cx="556800" cy="900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890" name="Google Shape;890;p72"/>
          <p:cNvGrpSpPr/>
          <p:nvPr/>
        </p:nvGrpSpPr>
        <p:grpSpPr>
          <a:xfrm>
            <a:off x="2467437" y="546856"/>
            <a:ext cx="658080" cy="449918"/>
            <a:chOff x="3254005" y="255361"/>
            <a:chExt cx="900000" cy="616326"/>
          </a:xfrm>
        </p:grpSpPr>
        <p:pic>
          <p:nvPicPr>
            <p:cNvPr id="891" name="Google Shape;891;p72"/>
            <p:cNvPicPr preferRelativeResize="0"/>
            <p:nvPr/>
          </p:nvPicPr>
          <p:blipFill rotWithShape="1">
            <a:blip r:embed="rId6">
              <a:alphaModFix/>
            </a:blip>
            <a:srcRect l="1923" r="1914"/>
            <a:stretch/>
          </p:blipFill>
          <p:spPr>
            <a:xfrm>
              <a:off x="3309151" y="255361"/>
              <a:ext cx="363742" cy="60762"/>
            </a:xfrm>
            <a:prstGeom prst="rect">
              <a:avLst/>
            </a:prstGeom>
            <a:noFill/>
            <a:ln>
              <a:noFill/>
            </a:ln>
          </p:spPr>
        </p:pic>
        <p:sp>
          <p:nvSpPr>
            <p:cNvPr id="892" name="Google Shape;892;p72"/>
            <p:cNvSpPr/>
            <p:nvPr/>
          </p:nvSpPr>
          <p:spPr>
            <a:xfrm rot="5400000">
              <a:off x="3425605" y="143287"/>
              <a:ext cx="556800" cy="900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sp>
        <p:nvSpPr>
          <p:cNvPr id="893" name="Google Shape;893;p72"/>
          <p:cNvSpPr/>
          <p:nvPr/>
        </p:nvSpPr>
        <p:spPr>
          <a:xfrm>
            <a:off x="981225" y="267375"/>
            <a:ext cx="39426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894" name="Google Shape;894;p72"/>
          <p:cNvSpPr txBox="1"/>
          <p:nvPr/>
        </p:nvSpPr>
        <p:spPr>
          <a:xfrm>
            <a:off x="981225" y="375975"/>
            <a:ext cx="7925400" cy="62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dk1"/>
                </a:solidFill>
                <a:latin typeface="Neuton"/>
                <a:ea typeface="Neuton"/>
                <a:cs typeface="Neuton"/>
                <a:sym typeface="Neuton"/>
              </a:rPr>
              <a:t>Data Privacy Language: After</a:t>
            </a:r>
            <a:endParaRPr sz="3600" b="1">
              <a:solidFill>
                <a:schemeClr val="dk1"/>
              </a:solidFill>
              <a:latin typeface="Neuton"/>
              <a:ea typeface="Neuton"/>
              <a:cs typeface="Neuton"/>
              <a:sym typeface="Neuto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899" name="Google Shape;899;p73"/>
          <p:cNvSpPr txBox="1">
            <a:spLocks noGrp="1"/>
          </p:cNvSpPr>
          <p:nvPr>
            <p:ph type="title" idx="2"/>
          </p:nvPr>
        </p:nvSpPr>
        <p:spPr>
          <a:xfrm>
            <a:off x="850" y="1620925"/>
            <a:ext cx="9144000" cy="2940900"/>
          </a:xfrm>
          <a:prstGeom prst="rect">
            <a:avLst/>
          </a:prstGeom>
        </p:spPr>
        <p:txBody>
          <a:bodyPr spcFirstLastPara="1" wrap="square" lIns="252000" tIns="0" rIns="252000" bIns="108000" anchor="t" anchorCtr="0">
            <a:noAutofit/>
          </a:bodyPr>
          <a:lstStyle/>
          <a:p>
            <a:pPr marL="0" lvl="0" indent="0" algn="l" rtl="0">
              <a:spcBef>
                <a:spcPts val="0"/>
              </a:spcBef>
              <a:spcAft>
                <a:spcPts val="0"/>
              </a:spcAft>
              <a:buNone/>
            </a:pPr>
            <a:r>
              <a:rPr lang="en" sz="2800"/>
              <a:t>Licensor shall make commercially reasonable efforts to ensure that the Licensed Materials are compliant with Section 508 standards issued by the federal government (www.section508.gov/) and W3C.org Web Content Accessibility Guidelines (WCAG 2.1 Level AA) (www.w3.org/TR/WCAG21/) for accessibility for persons with disabilities for the minimum level of accessibility.</a:t>
            </a:r>
            <a:endParaRPr sz="2800"/>
          </a:p>
        </p:txBody>
      </p:sp>
      <p:grpSp>
        <p:nvGrpSpPr>
          <p:cNvPr id="900" name="Google Shape;900;p73"/>
          <p:cNvGrpSpPr/>
          <p:nvPr/>
        </p:nvGrpSpPr>
        <p:grpSpPr>
          <a:xfrm>
            <a:off x="238136" y="546856"/>
            <a:ext cx="658080" cy="450012"/>
            <a:chOff x="-1694195" y="1469582"/>
            <a:chExt cx="1440000" cy="981916"/>
          </a:xfrm>
        </p:grpSpPr>
        <p:sp>
          <p:nvSpPr>
            <p:cNvPr id="901" name="Google Shape;901;p73"/>
            <p:cNvSpPr/>
            <p:nvPr/>
          </p:nvSpPr>
          <p:spPr>
            <a:xfrm rot="5400000">
              <a:off x="-1417745" y="1287948"/>
              <a:ext cx="887100" cy="1440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pic>
          <p:nvPicPr>
            <p:cNvPr id="902" name="Google Shape;902;p73"/>
            <p:cNvPicPr preferRelativeResize="0"/>
            <p:nvPr/>
          </p:nvPicPr>
          <p:blipFill rotWithShape="1">
            <a:blip r:embed="rId3">
              <a:alphaModFix/>
            </a:blip>
            <a:srcRect l="1700" r="1710"/>
            <a:stretch/>
          </p:blipFill>
          <p:spPr>
            <a:xfrm>
              <a:off x="-1605961" y="1469582"/>
              <a:ext cx="581984" cy="96786"/>
            </a:xfrm>
            <a:prstGeom prst="rect">
              <a:avLst/>
            </a:prstGeom>
            <a:noFill/>
            <a:ln>
              <a:noFill/>
            </a:ln>
          </p:spPr>
        </p:pic>
      </p:grpSp>
      <p:grpSp>
        <p:nvGrpSpPr>
          <p:cNvPr id="903" name="Google Shape;903;p73"/>
          <p:cNvGrpSpPr/>
          <p:nvPr/>
        </p:nvGrpSpPr>
        <p:grpSpPr>
          <a:xfrm>
            <a:off x="238136" y="546847"/>
            <a:ext cx="658080" cy="449917"/>
            <a:chOff x="1221455" y="255349"/>
            <a:chExt cx="900000" cy="616325"/>
          </a:xfrm>
        </p:grpSpPr>
        <p:pic>
          <p:nvPicPr>
            <p:cNvPr id="904" name="Google Shape;904;p73"/>
            <p:cNvPicPr preferRelativeResize="0"/>
            <p:nvPr/>
          </p:nvPicPr>
          <p:blipFill rotWithShape="1">
            <a:blip r:embed="rId4">
              <a:alphaModFix/>
            </a:blip>
            <a:srcRect l="1923" r="1914"/>
            <a:stretch/>
          </p:blipFill>
          <p:spPr>
            <a:xfrm>
              <a:off x="1276601" y="255349"/>
              <a:ext cx="363742" cy="60762"/>
            </a:xfrm>
            <a:prstGeom prst="rect">
              <a:avLst/>
            </a:prstGeom>
            <a:noFill/>
            <a:ln>
              <a:noFill/>
            </a:ln>
          </p:spPr>
        </p:pic>
        <p:sp>
          <p:nvSpPr>
            <p:cNvPr id="905" name="Google Shape;905;p73"/>
            <p:cNvSpPr/>
            <p:nvPr/>
          </p:nvSpPr>
          <p:spPr>
            <a:xfrm rot="5400000">
              <a:off x="1393055" y="143274"/>
              <a:ext cx="556800" cy="900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906" name="Google Shape;906;p73"/>
          <p:cNvGrpSpPr/>
          <p:nvPr/>
        </p:nvGrpSpPr>
        <p:grpSpPr>
          <a:xfrm>
            <a:off x="1724337" y="546856"/>
            <a:ext cx="658080" cy="449918"/>
            <a:chOff x="2237730" y="255361"/>
            <a:chExt cx="900000" cy="616326"/>
          </a:xfrm>
        </p:grpSpPr>
        <p:pic>
          <p:nvPicPr>
            <p:cNvPr id="907" name="Google Shape;907;p73"/>
            <p:cNvPicPr preferRelativeResize="0"/>
            <p:nvPr/>
          </p:nvPicPr>
          <p:blipFill rotWithShape="1">
            <a:blip r:embed="rId5">
              <a:alphaModFix/>
            </a:blip>
            <a:srcRect l="2080" r="2089"/>
            <a:stretch/>
          </p:blipFill>
          <p:spPr>
            <a:xfrm>
              <a:off x="2292876" y="255361"/>
              <a:ext cx="363742" cy="60762"/>
            </a:xfrm>
            <a:prstGeom prst="rect">
              <a:avLst/>
            </a:prstGeom>
            <a:noFill/>
            <a:ln>
              <a:noFill/>
            </a:ln>
          </p:spPr>
        </p:pic>
        <p:sp>
          <p:nvSpPr>
            <p:cNvPr id="908" name="Google Shape;908;p73"/>
            <p:cNvSpPr/>
            <p:nvPr/>
          </p:nvSpPr>
          <p:spPr>
            <a:xfrm rot="5400000">
              <a:off x="2409330" y="143287"/>
              <a:ext cx="556800" cy="900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909" name="Google Shape;909;p73"/>
          <p:cNvGrpSpPr/>
          <p:nvPr/>
        </p:nvGrpSpPr>
        <p:grpSpPr>
          <a:xfrm>
            <a:off x="2467437" y="546856"/>
            <a:ext cx="658080" cy="449918"/>
            <a:chOff x="3254005" y="255361"/>
            <a:chExt cx="900000" cy="616326"/>
          </a:xfrm>
        </p:grpSpPr>
        <p:pic>
          <p:nvPicPr>
            <p:cNvPr id="910" name="Google Shape;910;p73"/>
            <p:cNvPicPr preferRelativeResize="0"/>
            <p:nvPr/>
          </p:nvPicPr>
          <p:blipFill rotWithShape="1">
            <a:blip r:embed="rId6">
              <a:alphaModFix/>
            </a:blip>
            <a:srcRect l="1923" r="1914"/>
            <a:stretch/>
          </p:blipFill>
          <p:spPr>
            <a:xfrm>
              <a:off x="3309151" y="255361"/>
              <a:ext cx="363742" cy="60762"/>
            </a:xfrm>
            <a:prstGeom prst="rect">
              <a:avLst/>
            </a:prstGeom>
            <a:noFill/>
            <a:ln>
              <a:noFill/>
            </a:ln>
          </p:spPr>
        </p:pic>
        <p:sp>
          <p:nvSpPr>
            <p:cNvPr id="911" name="Google Shape;911;p73"/>
            <p:cNvSpPr/>
            <p:nvPr/>
          </p:nvSpPr>
          <p:spPr>
            <a:xfrm rot="5400000">
              <a:off x="3425605" y="143287"/>
              <a:ext cx="556800" cy="900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sp>
        <p:nvSpPr>
          <p:cNvPr id="912" name="Google Shape;912;p73"/>
          <p:cNvSpPr/>
          <p:nvPr/>
        </p:nvSpPr>
        <p:spPr>
          <a:xfrm>
            <a:off x="1724325" y="267375"/>
            <a:ext cx="24564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913" name="Google Shape;913;p73"/>
          <p:cNvSpPr/>
          <p:nvPr/>
        </p:nvSpPr>
        <p:spPr>
          <a:xfrm>
            <a:off x="896225" y="267375"/>
            <a:ext cx="9255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914" name="Google Shape;914;p73"/>
          <p:cNvSpPr txBox="1"/>
          <p:nvPr/>
        </p:nvSpPr>
        <p:spPr>
          <a:xfrm>
            <a:off x="1022475" y="158725"/>
            <a:ext cx="7767300" cy="62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dk1"/>
                </a:solidFill>
                <a:latin typeface="Neuton"/>
                <a:ea typeface="Neuton"/>
                <a:cs typeface="Neuton"/>
                <a:sym typeface="Neuton"/>
              </a:rPr>
              <a:t>How Would You Improve This Accessibility Language?</a:t>
            </a:r>
            <a:endParaRPr sz="3600" b="1">
              <a:solidFill>
                <a:schemeClr val="dk1"/>
              </a:solidFill>
              <a:latin typeface="Neuton"/>
              <a:ea typeface="Neuton"/>
              <a:cs typeface="Neuton"/>
              <a:sym typeface="Neuto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sp>
        <p:nvSpPr>
          <p:cNvPr id="919" name="Google Shape;919;p74"/>
          <p:cNvSpPr txBox="1">
            <a:spLocks noGrp="1"/>
          </p:cNvSpPr>
          <p:nvPr>
            <p:ph type="title" idx="2"/>
          </p:nvPr>
        </p:nvSpPr>
        <p:spPr>
          <a:xfrm>
            <a:off x="850" y="1838150"/>
            <a:ext cx="9144000" cy="2673600"/>
          </a:xfrm>
          <a:prstGeom prst="rect">
            <a:avLst/>
          </a:prstGeom>
        </p:spPr>
        <p:txBody>
          <a:bodyPr spcFirstLastPara="1" wrap="square" lIns="252000" tIns="0" rIns="252000" bIns="108000" anchor="t" anchorCtr="0">
            <a:noAutofit/>
          </a:bodyPr>
          <a:lstStyle/>
          <a:p>
            <a:pPr marL="0" lvl="0" indent="0" algn="l" rtl="0">
              <a:spcBef>
                <a:spcPts val="0"/>
              </a:spcBef>
              <a:spcAft>
                <a:spcPts val="0"/>
              </a:spcAft>
              <a:buClr>
                <a:schemeClr val="dk1"/>
              </a:buClr>
              <a:buSzPts val="1100"/>
              <a:buFont typeface="Arial"/>
              <a:buNone/>
            </a:pPr>
            <a:r>
              <a:rPr lang="en" sz="3500"/>
              <a:t>To the extent that [VENDOR] processes personal data (as that term is defined under applicable law) pursuant to this Agreement it shall do so in accordance with its Privacy Policy available at [URL]</a:t>
            </a:r>
            <a:endParaRPr sz="3500"/>
          </a:p>
        </p:txBody>
      </p:sp>
      <p:grpSp>
        <p:nvGrpSpPr>
          <p:cNvPr id="920" name="Google Shape;920;p74"/>
          <p:cNvGrpSpPr/>
          <p:nvPr/>
        </p:nvGrpSpPr>
        <p:grpSpPr>
          <a:xfrm>
            <a:off x="238136" y="546856"/>
            <a:ext cx="658080" cy="450012"/>
            <a:chOff x="-1694195" y="1469582"/>
            <a:chExt cx="1440000" cy="981916"/>
          </a:xfrm>
        </p:grpSpPr>
        <p:sp>
          <p:nvSpPr>
            <p:cNvPr id="921" name="Google Shape;921;p74"/>
            <p:cNvSpPr/>
            <p:nvPr/>
          </p:nvSpPr>
          <p:spPr>
            <a:xfrm rot="5400000">
              <a:off x="-1417745" y="1287948"/>
              <a:ext cx="887100" cy="1440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pic>
          <p:nvPicPr>
            <p:cNvPr id="922" name="Google Shape;922;p74"/>
            <p:cNvPicPr preferRelativeResize="0"/>
            <p:nvPr/>
          </p:nvPicPr>
          <p:blipFill rotWithShape="1">
            <a:blip r:embed="rId3">
              <a:alphaModFix/>
            </a:blip>
            <a:srcRect l="1700" r="1710"/>
            <a:stretch/>
          </p:blipFill>
          <p:spPr>
            <a:xfrm>
              <a:off x="-1605961" y="1469582"/>
              <a:ext cx="581984" cy="96786"/>
            </a:xfrm>
            <a:prstGeom prst="rect">
              <a:avLst/>
            </a:prstGeom>
            <a:noFill/>
            <a:ln>
              <a:noFill/>
            </a:ln>
          </p:spPr>
        </p:pic>
      </p:grpSp>
      <p:grpSp>
        <p:nvGrpSpPr>
          <p:cNvPr id="923" name="Google Shape;923;p74"/>
          <p:cNvGrpSpPr/>
          <p:nvPr/>
        </p:nvGrpSpPr>
        <p:grpSpPr>
          <a:xfrm>
            <a:off x="981236" y="546847"/>
            <a:ext cx="658080" cy="449917"/>
            <a:chOff x="1221455" y="255349"/>
            <a:chExt cx="900000" cy="616325"/>
          </a:xfrm>
        </p:grpSpPr>
        <p:pic>
          <p:nvPicPr>
            <p:cNvPr id="924" name="Google Shape;924;p74"/>
            <p:cNvPicPr preferRelativeResize="0"/>
            <p:nvPr/>
          </p:nvPicPr>
          <p:blipFill rotWithShape="1">
            <a:blip r:embed="rId4">
              <a:alphaModFix/>
            </a:blip>
            <a:srcRect l="1923" r="1914"/>
            <a:stretch/>
          </p:blipFill>
          <p:spPr>
            <a:xfrm>
              <a:off x="1276601" y="255349"/>
              <a:ext cx="363742" cy="60762"/>
            </a:xfrm>
            <a:prstGeom prst="rect">
              <a:avLst/>
            </a:prstGeom>
            <a:noFill/>
            <a:ln>
              <a:noFill/>
            </a:ln>
          </p:spPr>
        </p:pic>
        <p:sp>
          <p:nvSpPr>
            <p:cNvPr id="925" name="Google Shape;925;p74"/>
            <p:cNvSpPr/>
            <p:nvPr/>
          </p:nvSpPr>
          <p:spPr>
            <a:xfrm rot="5400000">
              <a:off x="1393055" y="143274"/>
              <a:ext cx="556800" cy="900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926" name="Google Shape;926;p74"/>
          <p:cNvGrpSpPr/>
          <p:nvPr/>
        </p:nvGrpSpPr>
        <p:grpSpPr>
          <a:xfrm>
            <a:off x="238137" y="546856"/>
            <a:ext cx="658080" cy="449918"/>
            <a:chOff x="2237730" y="255361"/>
            <a:chExt cx="900000" cy="616326"/>
          </a:xfrm>
        </p:grpSpPr>
        <p:pic>
          <p:nvPicPr>
            <p:cNvPr id="927" name="Google Shape;927;p74"/>
            <p:cNvPicPr preferRelativeResize="0"/>
            <p:nvPr/>
          </p:nvPicPr>
          <p:blipFill rotWithShape="1">
            <a:blip r:embed="rId5">
              <a:alphaModFix/>
            </a:blip>
            <a:srcRect l="2080" r="2089"/>
            <a:stretch/>
          </p:blipFill>
          <p:spPr>
            <a:xfrm>
              <a:off x="2292876" y="255361"/>
              <a:ext cx="363742" cy="60762"/>
            </a:xfrm>
            <a:prstGeom prst="rect">
              <a:avLst/>
            </a:prstGeom>
            <a:noFill/>
            <a:ln>
              <a:noFill/>
            </a:ln>
          </p:spPr>
        </p:pic>
        <p:sp>
          <p:nvSpPr>
            <p:cNvPr id="928" name="Google Shape;928;p74"/>
            <p:cNvSpPr/>
            <p:nvPr/>
          </p:nvSpPr>
          <p:spPr>
            <a:xfrm rot="5400000">
              <a:off x="2409330" y="143287"/>
              <a:ext cx="556800" cy="900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929" name="Google Shape;929;p74"/>
          <p:cNvGrpSpPr/>
          <p:nvPr/>
        </p:nvGrpSpPr>
        <p:grpSpPr>
          <a:xfrm>
            <a:off x="2467437" y="546856"/>
            <a:ext cx="658080" cy="449918"/>
            <a:chOff x="3254005" y="255361"/>
            <a:chExt cx="900000" cy="616326"/>
          </a:xfrm>
        </p:grpSpPr>
        <p:pic>
          <p:nvPicPr>
            <p:cNvPr id="930" name="Google Shape;930;p74"/>
            <p:cNvPicPr preferRelativeResize="0"/>
            <p:nvPr/>
          </p:nvPicPr>
          <p:blipFill rotWithShape="1">
            <a:blip r:embed="rId6">
              <a:alphaModFix/>
            </a:blip>
            <a:srcRect l="1923" r="1914"/>
            <a:stretch/>
          </p:blipFill>
          <p:spPr>
            <a:xfrm>
              <a:off x="3309151" y="255361"/>
              <a:ext cx="363742" cy="60762"/>
            </a:xfrm>
            <a:prstGeom prst="rect">
              <a:avLst/>
            </a:prstGeom>
            <a:noFill/>
            <a:ln>
              <a:noFill/>
            </a:ln>
          </p:spPr>
        </p:pic>
        <p:sp>
          <p:nvSpPr>
            <p:cNvPr id="931" name="Google Shape;931;p74"/>
            <p:cNvSpPr/>
            <p:nvPr/>
          </p:nvSpPr>
          <p:spPr>
            <a:xfrm rot="5400000">
              <a:off x="3425605" y="143287"/>
              <a:ext cx="556800" cy="900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sp>
        <p:nvSpPr>
          <p:cNvPr id="932" name="Google Shape;932;p74"/>
          <p:cNvSpPr/>
          <p:nvPr/>
        </p:nvSpPr>
        <p:spPr>
          <a:xfrm>
            <a:off x="981225" y="267375"/>
            <a:ext cx="39426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933" name="Google Shape;933;p74"/>
          <p:cNvSpPr txBox="1"/>
          <p:nvPr/>
        </p:nvSpPr>
        <p:spPr>
          <a:xfrm>
            <a:off x="981225" y="267375"/>
            <a:ext cx="7925400" cy="62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600" b="1">
                <a:solidFill>
                  <a:schemeClr val="dk1"/>
                </a:solidFill>
                <a:latin typeface="Neuton"/>
                <a:ea typeface="Neuton"/>
                <a:cs typeface="Neuton"/>
                <a:sym typeface="Neuton"/>
              </a:rPr>
              <a:t>How Would You Improve This Data Privacy Language?</a:t>
            </a:r>
            <a:endParaRPr sz="3600" b="1">
              <a:solidFill>
                <a:schemeClr val="dk1"/>
              </a:solidFill>
              <a:latin typeface="Neuton"/>
              <a:ea typeface="Neuton"/>
              <a:cs typeface="Neuton"/>
              <a:sym typeface="Neuton"/>
            </a:endParaRPr>
          </a:p>
          <a:p>
            <a:pPr marL="0" lvl="0" indent="0" algn="l" rtl="0">
              <a:spcBef>
                <a:spcPts val="0"/>
              </a:spcBef>
              <a:spcAft>
                <a:spcPts val="0"/>
              </a:spcAft>
              <a:buNone/>
            </a:pPr>
            <a:endParaRPr sz="3600" b="1">
              <a:solidFill>
                <a:schemeClr val="dk1"/>
              </a:solidFill>
              <a:latin typeface="Neuton"/>
              <a:ea typeface="Neuton"/>
              <a:cs typeface="Neuton"/>
              <a:sym typeface="Neuto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38" name="Google Shape;938;p75"/>
          <p:cNvSpPr txBox="1">
            <a:spLocks noGrp="1"/>
          </p:cNvSpPr>
          <p:nvPr>
            <p:ph type="title" idx="2"/>
          </p:nvPr>
        </p:nvSpPr>
        <p:spPr>
          <a:xfrm>
            <a:off x="850" y="1838150"/>
            <a:ext cx="9144000" cy="2673600"/>
          </a:xfrm>
          <a:prstGeom prst="rect">
            <a:avLst/>
          </a:prstGeom>
        </p:spPr>
        <p:txBody>
          <a:bodyPr spcFirstLastPara="1" wrap="square" lIns="252000" tIns="0" rIns="252000" bIns="108000" anchor="t" anchorCtr="0">
            <a:noAutofit/>
          </a:bodyPr>
          <a:lstStyle/>
          <a:p>
            <a:pPr marL="0" lvl="0" indent="0" algn="l" rtl="0">
              <a:spcBef>
                <a:spcPts val="0"/>
              </a:spcBef>
              <a:spcAft>
                <a:spcPts val="0"/>
              </a:spcAft>
              <a:buClr>
                <a:schemeClr val="dk1"/>
              </a:buClr>
              <a:buSzPts val="1100"/>
              <a:buFont typeface="Arial"/>
              <a:buNone/>
            </a:pPr>
            <a:r>
              <a:rPr lang="en" sz="2850" b="1"/>
              <a:t>Privacy Policy</a:t>
            </a:r>
            <a:endParaRPr sz="2850" b="1"/>
          </a:p>
          <a:p>
            <a:pPr marL="0" lvl="0" indent="0" algn="l" rtl="0">
              <a:spcBef>
                <a:spcPts val="0"/>
              </a:spcBef>
              <a:spcAft>
                <a:spcPts val="0"/>
              </a:spcAft>
              <a:buClr>
                <a:schemeClr val="dk1"/>
              </a:buClr>
              <a:buSzPts val="1100"/>
              <a:buFont typeface="Arial"/>
              <a:buNone/>
            </a:pPr>
            <a:r>
              <a:rPr lang="en" sz="2850"/>
              <a:t>[VENDOR] may provide aggregated, anonymous statistical information about [PRODUCT] subscribers to other persons, including potential advertising clients. For detailed information, please click the [VENDOR] Privacy Policy link at the bottom of any screen of [VENDOR PRODUCT PLATFORM].</a:t>
            </a:r>
            <a:endParaRPr sz="2850"/>
          </a:p>
        </p:txBody>
      </p:sp>
      <p:grpSp>
        <p:nvGrpSpPr>
          <p:cNvPr id="939" name="Google Shape;939;p75"/>
          <p:cNvGrpSpPr/>
          <p:nvPr/>
        </p:nvGrpSpPr>
        <p:grpSpPr>
          <a:xfrm>
            <a:off x="238136" y="546856"/>
            <a:ext cx="658080" cy="450012"/>
            <a:chOff x="-1694195" y="1469582"/>
            <a:chExt cx="1440000" cy="981916"/>
          </a:xfrm>
        </p:grpSpPr>
        <p:sp>
          <p:nvSpPr>
            <p:cNvPr id="940" name="Google Shape;940;p75"/>
            <p:cNvSpPr/>
            <p:nvPr/>
          </p:nvSpPr>
          <p:spPr>
            <a:xfrm rot="5400000">
              <a:off x="-1417745" y="1287948"/>
              <a:ext cx="887100" cy="1440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pic>
          <p:nvPicPr>
            <p:cNvPr id="941" name="Google Shape;941;p75"/>
            <p:cNvPicPr preferRelativeResize="0"/>
            <p:nvPr/>
          </p:nvPicPr>
          <p:blipFill rotWithShape="1">
            <a:blip r:embed="rId3">
              <a:alphaModFix/>
            </a:blip>
            <a:srcRect l="1700" r="1710"/>
            <a:stretch/>
          </p:blipFill>
          <p:spPr>
            <a:xfrm>
              <a:off x="-1605961" y="1469582"/>
              <a:ext cx="581984" cy="96786"/>
            </a:xfrm>
            <a:prstGeom prst="rect">
              <a:avLst/>
            </a:prstGeom>
            <a:noFill/>
            <a:ln>
              <a:noFill/>
            </a:ln>
          </p:spPr>
        </p:pic>
      </p:grpSp>
      <p:grpSp>
        <p:nvGrpSpPr>
          <p:cNvPr id="942" name="Google Shape;942;p75"/>
          <p:cNvGrpSpPr/>
          <p:nvPr/>
        </p:nvGrpSpPr>
        <p:grpSpPr>
          <a:xfrm>
            <a:off x="981236" y="546847"/>
            <a:ext cx="658080" cy="449917"/>
            <a:chOff x="1221455" y="255349"/>
            <a:chExt cx="900000" cy="616325"/>
          </a:xfrm>
        </p:grpSpPr>
        <p:pic>
          <p:nvPicPr>
            <p:cNvPr id="943" name="Google Shape;943;p75"/>
            <p:cNvPicPr preferRelativeResize="0"/>
            <p:nvPr/>
          </p:nvPicPr>
          <p:blipFill rotWithShape="1">
            <a:blip r:embed="rId4">
              <a:alphaModFix/>
            </a:blip>
            <a:srcRect l="1923" r="1914"/>
            <a:stretch/>
          </p:blipFill>
          <p:spPr>
            <a:xfrm>
              <a:off x="1276601" y="255349"/>
              <a:ext cx="363742" cy="60762"/>
            </a:xfrm>
            <a:prstGeom prst="rect">
              <a:avLst/>
            </a:prstGeom>
            <a:noFill/>
            <a:ln>
              <a:noFill/>
            </a:ln>
          </p:spPr>
        </p:pic>
        <p:sp>
          <p:nvSpPr>
            <p:cNvPr id="944" name="Google Shape;944;p75"/>
            <p:cNvSpPr/>
            <p:nvPr/>
          </p:nvSpPr>
          <p:spPr>
            <a:xfrm rot="5400000">
              <a:off x="1393055" y="143274"/>
              <a:ext cx="556800" cy="900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945" name="Google Shape;945;p75"/>
          <p:cNvGrpSpPr/>
          <p:nvPr/>
        </p:nvGrpSpPr>
        <p:grpSpPr>
          <a:xfrm>
            <a:off x="238137" y="546856"/>
            <a:ext cx="658080" cy="449918"/>
            <a:chOff x="2237730" y="255361"/>
            <a:chExt cx="900000" cy="616326"/>
          </a:xfrm>
        </p:grpSpPr>
        <p:pic>
          <p:nvPicPr>
            <p:cNvPr id="946" name="Google Shape;946;p75"/>
            <p:cNvPicPr preferRelativeResize="0"/>
            <p:nvPr/>
          </p:nvPicPr>
          <p:blipFill rotWithShape="1">
            <a:blip r:embed="rId5">
              <a:alphaModFix/>
            </a:blip>
            <a:srcRect l="2080" r="2089"/>
            <a:stretch/>
          </p:blipFill>
          <p:spPr>
            <a:xfrm>
              <a:off x="2292876" y="255361"/>
              <a:ext cx="363742" cy="60762"/>
            </a:xfrm>
            <a:prstGeom prst="rect">
              <a:avLst/>
            </a:prstGeom>
            <a:noFill/>
            <a:ln>
              <a:noFill/>
            </a:ln>
          </p:spPr>
        </p:pic>
        <p:sp>
          <p:nvSpPr>
            <p:cNvPr id="947" name="Google Shape;947;p75"/>
            <p:cNvSpPr/>
            <p:nvPr/>
          </p:nvSpPr>
          <p:spPr>
            <a:xfrm rot="5400000">
              <a:off x="2409330" y="143287"/>
              <a:ext cx="556800" cy="900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948" name="Google Shape;948;p75"/>
          <p:cNvGrpSpPr/>
          <p:nvPr/>
        </p:nvGrpSpPr>
        <p:grpSpPr>
          <a:xfrm>
            <a:off x="2467437" y="546856"/>
            <a:ext cx="658080" cy="449918"/>
            <a:chOff x="3254005" y="255361"/>
            <a:chExt cx="900000" cy="616326"/>
          </a:xfrm>
        </p:grpSpPr>
        <p:pic>
          <p:nvPicPr>
            <p:cNvPr id="949" name="Google Shape;949;p75"/>
            <p:cNvPicPr preferRelativeResize="0"/>
            <p:nvPr/>
          </p:nvPicPr>
          <p:blipFill rotWithShape="1">
            <a:blip r:embed="rId6">
              <a:alphaModFix/>
            </a:blip>
            <a:srcRect l="1923" r="1914"/>
            <a:stretch/>
          </p:blipFill>
          <p:spPr>
            <a:xfrm>
              <a:off x="3309151" y="255361"/>
              <a:ext cx="363742" cy="60762"/>
            </a:xfrm>
            <a:prstGeom prst="rect">
              <a:avLst/>
            </a:prstGeom>
            <a:noFill/>
            <a:ln>
              <a:noFill/>
            </a:ln>
          </p:spPr>
        </p:pic>
        <p:sp>
          <p:nvSpPr>
            <p:cNvPr id="950" name="Google Shape;950;p75"/>
            <p:cNvSpPr/>
            <p:nvPr/>
          </p:nvSpPr>
          <p:spPr>
            <a:xfrm rot="5400000">
              <a:off x="3425605" y="143287"/>
              <a:ext cx="556800" cy="900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sp>
        <p:nvSpPr>
          <p:cNvPr id="951" name="Google Shape;951;p75"/>
          <p:cNvSpPr/>
          <p:nvPr/>
        </p:nvSpPr>
        <p:spPr>
          <a:xfrm>
            <a:off x="981225" y="267375"/>
            <a:ext cx="39426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952" name="Google Shape;952;p75"/>
          <p:cNvSpPr txBox="1"/>
          <p:nvPr/>
        </p:nvSpPr>
        <p:spPr>
          <a:xfrm>
            <a:off x="981225" y="375975"/>
            <a:ext cx="7925400" cy="62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dk1"/>
                </a:solidFill>
                <a:latin typeface="Neuton"/>
                <a:ea typeface="Neuton"/>
                <a:cs typeface="Neuton"/>
                <a:sym typeface="Neuton"/>
              </a:rPr>
              <a:t>How Would You Improve This Data Privacy Language?</a:t>
            </a:r>
            <a:endParaRPr sz="3600" b="1">
              <a:solidFill>
                <a:schemeClr val="dk1"/>
              </a:solidFill>
              <a:latin typeface="Neuton"/>
              <a:ea typeface="Neuton"/>
              <a:cs typeface="Neuton"/>
              <a:sym typeface="Neuton"/>
            </a:endParaRPr>
          </a:p>
          <a:p>
            <a:pPr marL="0" lvl="0" indent="0" algn="l" rtl="0">
              <a:spcBef>
                <a:spcPts val="0"/>
              </a:spcBef>
              <a:spcAft>
                <a:spcPts val="0"/>
              </a:spcAft>
              <a:buNone/>
            </a:pPr>
            <a:endParaRPr sz="3600" b="1">
              <a:solidFill>
                <a:schemeClr val="dk1"/>
              </a:solidFill>
              <a:latin typeface="Neuton"/>
              <a:ea typeface="Neuton"/>
              <a:cs typeface="Neuton"/>
              <a:sym typeface="Neuto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Google Shape;957;p76"/>
          <p:cNvSpPr txBox="1">
            <a:spLocks noGrp="1"/>
          </p:cNvSpPr>
          <p:nvPr>
            <p:ph type="title" idx="2"/>
          </p:nvPr>
        </p:nvSpPr>
        <p:spPr>
          <a:xfrm>
            <a:off x="850" y="1353550"/>
            <a:ext cx="9144000" cy="3552900"/>
          </a:xfrm>
          <a:prstGeom prst="rect">
            <a:avLst/>
          </a:prstGeom>
        </p:spPr>
        <p:txBody>
          <a:bodyPr spcFirstLastPara="1" wrap="square" lIns="252000" tIns="0" rIns="252000" bIns="108000" anchor="t" anchorCtr="0">
            <a:noAutofit/>
          </a:bodyPr>
          <a:lstStyle/>
          <a:p>
            <a:pPr marL="457200" lvl="0" indent="-409575" algn="l" rtl="0">
              <a:spcBef>
                <a:spcPts val="0"/>
              </a:spcBef>
              <a:spcAft>
                <a:spcPts val="0"/>
              </a:spcAft>
              <a:buSzPts val="2850"/>
              <a:buChar char="●"/>
            </a:pPr>
            <a:r>
              <a:rPr lang="en" sz="2850"/>
              <a:t>Who negotiates licenses for your library?</a:t>
            </a:r>
            <a:endParaRPr sz="2850"/>
          </a:p>
          <a:p>
            <a:pPr marL="457200" lvl="0" indent="-409575" algn="l" rtl="0">
              <a:spcBef>
                <a:spcPts val="0"/>
              </a:spcBef>
              <a:spcAft>
                <a:spcPts val="0"/>
              </a:spcAft>
              <a:buSzPts val="2850"/>
              <a:buChar char="●"/>
            </a:pPr>
            <a:r>
              <a:rPr lang="en" sz="2850"/>
              <a:t>Look at your library’s website. Does your library provide library policies regarding accessibility or privacy? Do those terms adequately address the concerns of your users?</a:t>
            </a:r>
            <a:endParaRPr sz="2850"/>
          </a:p>
          <a:p>
            <a:pPr marL="457200" lvl="0" indent="-409575" algn="l" rtl="0">
              <a:spcBef>
                <a:spcPts val="0"/>
              </a:spcBef>
              <a:spcAft>
                <a:spcPts val="0"/>
              </a:spcAft>
              <a:buSzPts val="2850"/>
              <a:buChar char="●"/>
            </a:pPr>
            <a:r>
              <a:rPr lang="en" sz="2850"/>
              <a:t>Look at some of the online terms &amp; conditions for one or two databases that your library licenses. What do you think of some of those terms? </a:t>
            </a:r>
            <a:endParaRPr sz="2850"/>
          </a:p>
        </p:txBody>
      </p:sp>
      <p:grpSp>
        <p:nvGrpSpPr>
          <p:cNvPr id="958" name="Google Shape;958;p76"/>
          <p:cNvGrpSpPr/>
          <p:nvPr/>
        </p:nvGrpSpPr>
        <p:grpSpPr>
          <a:xfrm>
            <a:off x="238136" y="546856"/>
            <a:ext cx="658080" cy="450012"/>
            <a:chOff x="-1694195" y="1469582"/>
            <a:chExt cx="1440000" cy="981916"/>
          </a:xfrm>
        </p:grpSpPr>
        <p:sp>
          <p:nvSpPr>
            <p:cNvPr id="959" name="Google Shape;959;p76"/>
            <p:cNvSpPr/>
            <p:nvPr/>
          </p:nvSpPr>
          <p:spPr>
            <a:xfrm rot="5400000">
              <a:off x="-1417745" y="1287948"/>
              <a:ext cx="887100" cy="1440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pic>
          <p:nvPicPr>
            <p:cNvPr id="960" name="Google Shape;960;p76"/>
            <p:cNvPicPr preferRelativeResize="0"/>
            <p:nvPr/>
          </p:nvPicPr>
          <p:blipFill rotWithShape="1">
            <a:blip r:embed="rId3">
              <a:alphaModFix/>
            </a:blip>
            <a:srcRect l="1700" r="1710"/>
            <a:stretch/>
          </p:blipFill>
          <p:spPr>
            <a:xfrm>
              <a:off x="-1605961" y="1469582"/>
              <a:ext cx="581984" cy="96786"/>
            </a:xfrm>
            <a:prstGeom prst="rect">
              <a:avLst/>
            </a:prstGeom>
            <a:noFill/>
            <a:ln>
              <a:noFill/>
            </a:ln>
          </p:spPr>
        </p:pic>
      </p:grpSp>
      <p:grpSp>
        <p:nvGrpSpPr>
          <p:cNvPr id="961" name="Google Shape;961;p76"/>
          <p:cNvGrpSpPr/>
          <p:nvPr/>
        </p:nvGrpSpPr>
        <p:grpSpPr>
          <a:xfrm>
            <a:off x="981236" y="546847"/>
            <a:ext cx="658080" cy="449917"/>
            <a:chOff x="1221455" y="255349"/>
            <a:chExt cx="900000" cy="616325"/>
          </a:xfrm>
        </p:grpSpPr>
        <p:pic>
          <p:nvPicPr>
            <p:cNvPr id="962" name="Google Shape;962;p76"/>
            <p:cNvPicPr preferRelativeResize="0"/>
            <p:nvPr/>
          </p:nvPicPr>
          <p:blipFill rotWithShape="1">
            <a:blip r:embed="rId4">
              <a:alphaModFix/>
            </a:blip>
            <a:srcRect l="1923" r="1914"/>
            <a:stretch/>
          </p:blipFill>
          <p:spPr>
            <a:xfrm>
              <a:off x="1276601" y="255349"/>
              <a:ext cx="363742" cy="60762"/>
            </a:xfrm>
            <a:prstGeom prst="rect">
              <a:avLst/>
            </a:prstGeom>
            <a:noFill/>
            <a:ln>
              <a:noFill/>
            </a:ln>
          </p:spPr>
        </p:pic>
        <p:sp>
          <p:nvSpPr>
            <p:cNvPr id="963" name="Google Shape;963;p76"/>
            <p:cNvSpPr/>
            <p:nvPr/>
          </p:nvSpPr>
          <p:spPr>
            <a:xfrm rot="5400000">
              <a:off x="1393055" y="143274"/>
              <a:ext cx="556800" cy="900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964" name="Google Shape;964;p76"/>
          <p:cNvGrpSpPr/>
          <p:nvPr/>
        </p:nvGrpSpPr>
        <p:grpSpPr>
          <a:xfrm>
            <a:off x="1724337" y="546856"/>
            <a:ext cx="658080" cy="449918"/>
            <a:chOff x="2237730" y="255361"/>
            <a:chExt cx="900000" cy="616326"/>
          </a:xfrm>
        </p:grpSpPr>
        <p:pic>
          <p:nvPicPr>
            <p:cNvPr id="965" name="Google Shape;965;p76"/>
            <p:cNvPicPr preferRelativeResize="0"/>
            <p:nvPr/>
          </p:nvPicPr>
          <p:blipFill rotWithShape="1">
            <a:blip r:embed="rId5">
              <a:alphaModFix/>
            </a:blip>
            <a:srcRect l="2080" r="2089"/>
            <a:stretch/>
          </p:blipFill>
          <p:spPr>
            <a:xfrm>
              <a:off x="2292876" y="255361"/>
              <a:ext cx="363742" cy="60762"/>
            </a:xfrm>
            <a:prstGeom prst="rect">
              <a:avLst/>
            </a:prstGeom>
            <a:noFill/>
            <a:ln>
              <a:noFill/>
            </a:ln>
          </p:spPr>
        </p:pic>
        <p:sp>
          <p:nvSpPr>
            <p:cNvPr id="966" name="Google Shape;966;p76"/>
            <p:cNvSpPr/>
            <p:nvPr/>
          </p:nvSpPr>
          <p:spPr>
            <a:xfrm rot="5400000">
              <a:off x="2409330" y="143287"/>
              <a:ext cx="556800" cy="900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967" name="Google Shape;967;p76"/>
          <p:cNvGrpSpPr/>
          <p:nvPr/>
        </p:nvGrpSpPr>
        <p:grpSpPr>
          <a:xfrm>
            <a:off x="238137" y="546906"/>
            <a:ext cx="658080" cy="449918"/>
            <a:chOff x="3254005" y="255361"/>
            <a:chExt cx="900000" cy="616326"/>
          </a:xfrm>
        </p:grpSpPr>
        <p:pic>
          <p:nvPicPr>
            <p:cNvPr id="968" name="Google Shape;968;p76"/>
            <p:cNvPicPr preferRelativeResize="0"/>
            <p:nvPr/>
          </p:nvPicPr>
          <p:blipFill rotWithShape="1">
            <a:blip r:embed="rId6">
              <a:alphaModFix/>
            </a:blip>
            <a:srcRect l="1923" r="1914"/>
            <a:stretch/>
          </p:blipFill>
          <p:spPr>
            <a:xfrm>
              <a:off x="3309151" y="255361"/>
              <a:ext cx="363742" cy="60762"/>
            </a:xfrm>
            <a:prstGeom prst="rect">
              <a:avLst/>
            </a:prstGeom>
            <a:noFill/>
            <a:ln>
              <a:noFill/>
            </a:ln>
          </p:spPr>
        </p:pic>
        <p:sp>
          <p:nvSpPr>
            <p:cNvPr id="969" name="Google Shape;969;p76"/>
            <p:cNvSpPr/>
            <p:nvPr/>
          </p:nvSpPr>
          <p:spPr>
            <a:xfrm rot="5400000">
              <a:off x="3425605" y="143287"/>
              <a:ext cx="556800" cy="900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sp>
        <p:nvSpPr>
          <p:cNvPr id="970" name="Google Shape;970;p76"/>
          <p:cNvSpPr/>
          <p:nvPr/>
        </p:nvSpPr>
        <p:spPr>
          <a:xfrm>
            <a:off x="896225" y="267375"/>
            <a:ext cx="24564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971" name="Google Shape;971;p76"/>
          <p:cNvSpPr txBox="1"/>
          <p:nvPr/>
        </p:nvSpPr>
        <p:spPr>
          <a:xfrm>
            <a:off x="981225" y="375975"/>
            <a:ext cx="7674900" cy="62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dk1"/>
                </a:solidFill>
                <a:latin typeface="Neuton"/>
                <a:ea typeface="Neuton"/>
                <a:cs typeface="Neuton"/>
                <a:sym typeface="Neuton"/>
              </a:rPr>
              <a:t>Raise Awareness In Your Library</a:t>
            </a:r>
            <a:endParaRPr sz="3600" b="1">
              <a:solidFill>
                <a:schemeClr val="dk1"/>
              </a:solidFill>
              <a:latin typeface="Neuton"/>
              <a:ea typeface="Neuton"/>
              <a:cs typeface="Neuton"/>
              <a:sym typeface="Neuto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p77"/>
          <p:cNvSpPr/>
          <p:nvPr/>
        </p:nvSpPr>
        <p:spPr>
          <a:xfrm>
            <a:off x="5278763" y="1317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977" name="Google Shape;977;p77"/>
          <p:cNvSpPr/>
          <p:nvPr/>
        </p:nvSpPr>
        <p:spPr>
          <a:xfrm>
            <a:off x="3825863" y="1317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978" name="Google Shape;978;p77"/>
          <p:cNvSpPr/>
          <p:nvPr/>
        </p:nvSpPr>
        <p:spPr>
          <a:xfrm>
            <a:off x="912237" y="1317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979" name="Google Shape;979;p77"/>
          <p:cNvSpPr/>
          <p:nvPr/>
        </p:nvSpPr>
        <p:spPr>
          <a:xfrm>
            <a:off x="2380538" y="1317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980" name="Google Shape;980;p77"/>
          <p:cNvSpPr txBox="1">
            <a:spLocks noGrp="1"/>
          </p:cNvSpPr>
          <p:nvPr>
            <p:ph type="title"/>
          </p:nvPr>
        </p:nvSpPr>
        <p:spPr>
          <a:xfrm>
            <a:off x="4228867" y="131799"/>
            <a:ext cx="1440000" cy="360000"/>
          </a:xfrm>
          <a:prstGeom prst="rect">
            <a:avLst/>
          </a:prstGeom>
        </p:spPr>
        <p:txBody>
          <a:bodyPr spcFirstLastPara="1" wrap="square" lIns="91425" tIns="0" rIns="91425" bIns="0" anchor="ctr" anchorCtr="0">
            <a:normAutofit/>
          </a:bodyPr>
          <a:lstStyle/>
          <a:p>
            <a:pPr marL="0" lvl="0" indent="0" algn="ctr" rtl="0">
              <a:lnSpc>
                <a:spcPct val="100000"/>
              </a:lnSpc>
              <a:spcBef>
                <a:spcPts val="0"/>
              </a:spcBef>
              <a:spcAft>
                <a:spcPts val="0"/>
              </a:spcAft>
              <a:buSzPts val="1200"/>
              <a:buNone/>
            </a:pPr>
            <a:r>
              <a:rPr lang="en"/>
              <a:t>Audit</a:t>
            </a:r>
            <a:endParaRPr/>
          </a:p>
        </p:txBody>
      </p:sp>
      <p:sp>
        <p:nvSpPr>
          <p:cNvPr id="981" name="Google Shape;981;p77"/>
          <p:cNvSpPr txBox="1">
            <a:spLocks noGrp="1"/>
          </p:cNvSpPr>
          <p:nvPr>
            <p:ph type="title" idx="2"/>
          </p:nvPr>
        </p:nvSpPr>
        <p:spPr>
          <a:xfrm>
            <a:off x="5723951" y="131799"/>
            <a:ext cx="1440300" cy="360000"/>
          </a:xfrm>
          <a:prstGeom prst="rect">
            <a:avLst/>
          </a:prstGeom>
        </p:spPr>
        <p:txBody>
          <a:bodyPr spcFirstLastPara="1" wrap="square" lIns="91425" tIns="0" rIns="91425" bIns="0" anchor="ctr" anchorCtr="0">
            <a:normAutofit/>
          </a:bodyPr>
          <a:lstStyle/>
          <a:p>
            <a:pPr marL="0" lvl="0" indent="0" algn="ctr" rtl="0">
              <a:lnSpc>
                <a:spcPct val="100000"/>
              </a:lnSpc>
              <a:spcBef>
                <a:spcPts val="0"/>
              </a:spcBef>
              <a:spcAft>
                <a:spcPts val="0"/>
              </a:spcAft>
              <a:buSzPts val="1200"/>
              <a:buNone/>
            </a:pPr>
            <a:r>
              <a:rPr lang="en"/>
              <a:t>Next Steps</a:t>
            </a:r>
            <a:endParaRPr/>
          </a:p>
        </p:txBody>
      </p:sp>
      <p:sp>
        <p:nvSpPr>
          <p:cNvPr id="982" name="Google Shape;982;p77"/>
          <p:cNvSpPr txBox="1">
            <a:spLocks noGrp="1"/>
          </p:cNvSpPr>
          <p:nvPr>
            <p:ph type="title" idx="3"/>
          </p:nvPr>
        </p:nvSpPr>
        <p:spPr>
          <a:xfrm>
            <a:off x="1314610" y="131799"/>
            <a:ext cx="1440000" cy="360000"/>
          </a:xfrm>
          <a:prstGeom prst="rect">
            <a:avLst/>
          </a:prstGeom>
        </p:spPr>
        <p:txBody>
          <a:bodyPr spcFirstLastPara="1" wrap="square" lIns="91425" tIns="0" rIns="91425" bIns="0" anchor="ctr" anchorCtr="0">
            <a:normAutofit/>
          </a:bodyPr>
          <a:lstStyle/>
          <a:p>
            <a:pPr marL="0" lvl="0" indent="0" algn="ctr" rtl="0">
              <a:lnSpc>
                <a:spcPct val="100000"/>
              </a:lnSpc>
              <a:spcBef>
                <a:spcPts val="0"/>
              </a:spcBef>
              <a:spcAft>
                <a:spcPts val="0"/>
              </a:spcAft>
              <a:buSzPts val="1200"/>
              <a:buNone/>
            </a:pPr>
            <a:r>
              <a:rPr lang="en"/>
              <a:t>Language</a:t>
            </a:r>
            <a:endParaRPr/>
          </a:p>
        </p:txBody>
      </p:sp>
      <p:sp>
        <p:nvSpPr>
          <p:cNvPr id="983" name="Google Shape;983;p77"/>
          <p:cNvSpPr txBox="1">
            <a:spLocks noGrp="1"/>
          </p:cNvSpPr>
          <p:nvPr>
            <p:ph type="title" idx="4"/>
          </p:nvPr>
        </p:nvSpPr>
        <p:spPr>
          <a:xfrm>
            <a:off x="2777959" y="131799"/>
            <a:ext cx="1440000" cy="360000"/>
          </a:xfrm>
          <a:prstGeom prst="rect">
            <a:avLst/>
          </a:prstGeom>
        </p:spPr>
        <p:txBody>
          <a:bodyPr spcFirstLastPara="1" wrap="square" lIns="91425" tIns="0" rIns="91425" bIns="0" anchor="ctr" anchorCtr="0">
            <a:normAutofit/>
          </a:bodyPr>
          <a:lstStyle/>
          <a:p>
            <a:pPr marL="0" lvl="0" indent="0" algn="ctr" rtl="0">
              <a:lnSpc>
                <a:spcPct val="100000"/>
              </a:lnSpc>
              <a:spcBef>
                <a:spcPts val="0"/>
              </a:spcBef>
              <a:spcAft>
                <a:spcPts val="0"/>
              </a:spcAft>
              <a:buSzPts val="1200"/>
              <a:buNone/>
            </a:pPr>
            <a:r>
              <a:rPr lang="en"/>
              <a:t>Resources</a:t>
            </a:r>
            <a:endParaRPr/>
          </a:p>
        </p:txBody>
      </p:sp>
      <p:pic>
        <p:nvPicPr>
          <p:cNvPr id="984" name="Google Shape;984;p77" descr="QR code to the folder of resources for this talk located at https://drive.google.com/drive/folders/1sD9k432ENxgD8vVeNxV--0byKt_68V4k?usp=sharing" title="Untitled design (12).png">
            <a:hlinkClick r:id="rId3"/>
          </p:cNvPr>
          <p:cNvPicPr preferRelativeResize="0"/>
          <p:nvPr/>
        </p:nvPicPr>
        <p:blipFill rotWithShape="1">
          <a:blip r:embed="rId4">
            <a:alphaModFix/>
          </a:blip>
          <a:srcRect l="11797" t="12349" r="11797" b="12349"/>
          <a:stretch/>
        </p:blipFill>
        <p:spPr>
          <a:xfrm>
            <a:off x="2429825" y="661050"/>
            <a:ext cx="4284324" cy="4222175"/>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grpSp>
        <p:nvGrpSpPr>
          <p:cNvPr id="672" name="Google Shape;672;p60"/>
          <p:cNvGrpSpPr/>
          <p:nvPr/>
        </p:nvGrpSpPr>
        <p:grpSpPr>
          <a:xfrm>
            <a:off x="2391741" y="972138"/>
            <a:ext cx="2156700" cy="3200661"/>
            <a:chOff x="2391741" y="972138"/>
            <a:chExt cx="2156700" cy="3200661"/>
          </a:xfrm>
        </p:grpSpPr>
        <p:sp>
          <p:nvSpPr>
            <p:cNvPr id="673" name="Google Shape;673;p60"/>
            <p:cNvSpPr/>
            <p:nvPr/>
          </p:nvSpPr>
          <p:spPr>
            <a:xfrm>
              <a:off x="2391741" y="1148799"/>
              <a:ext cx="2156700" cy="3024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674" name="Google Shape;674;p60"/>
            <p:cNvSpPr/>
            <p:nvPr/>
          </p:nvSpPr>
          <p:spPr>
            <a:xfrm>
              <a:off x="2479025" y="972138"/>
              <a:ext cx="1122283" cy="180007"/>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grpSp>
        <p:nvGrpSpPr>
          <p:cNvPr id="675" name="Google Shape;675;p60"/>
          <p:cNvGrpSpPr/>
          <p:nvPr/>
        </p:nvGrpSpPr>
        <p:grpSpPr>
          <a:xfrm>
            <a:off x="192897" y="972138"/>
            <a:ext cx="2156700" cy="3200661"/>
            <a:chOff x="192897" y="972138"/>
            <a:chExt cx="2156700" cy="3200661"/>
          </a:xfrm>
        </p:grpSpPr>
        <p:sp>
          <p:nvSpPr>
            <p:cNvPr id="676" name="Google Shape;676;p60"/>
            <p:cNvSpPr/>
            <p:nvPr/>
          </p:nvSpPr>
          <p:spPr>
            <a:xfrm>
              <a:off x="192897" y="1148799"/>
              <a:ext cx="2156700" cy="3024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677" name="Google Shape;677;p60"/>
            <p:cNvSpPr/>
            <p:nvPr/>
          </p:nvSpPr>
          <p:spPr>
            <a:xfrm>
              <a:off x="286050" y="972138"/>
              <a:ext cx="1122283" cy="180007"/>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grpSp>
        <p:nvGrpSpPr>
          <p:cNvPr id="678" name="Google Shape;678;p60"/>
          <p:cNvGrpSpPr/>
          <p:nvPr/>
        </p:nvGrpSpPr>
        <p:grpSpPr>
          <a:xfrm>
            <a:off x="4589494" y="972125"/>
            <a:ext cx="2156700" cy="3200674"/>
            <a:chOff x="4589494" y="972125"/>
            <a:chExt cx="2156700" cy="3200674"/>
          </a:xfrm>
        </p:grpSpPr>
        <p:sp>
          <p:nvSpPr>
            <p:cNvPr id="679" name="Google Shape;679;p60"/>
            <p:cNvSpPr/>
            <p:nvPr/>
          </p:nvSpPr>
          <p:spPr>
            <a:xfrm>
              <a:off x="4589494" y="1148799"/>
              <a:ext cx="2156700" cy="3024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680" name="Google Shape;680;p60"/>
            <p:cNvSpPr/>
            <p:nvPr/>
          </p:nvSpPr>
          <p:spPr>
            <a:xfrm>
              <a:off x="4677738" y="972125"/>
              <a:ext cx="1122283" cy="180007"/>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grpSp>
        <p:nvGrpSpPr>
          <p:cNvPr id="681" name="Google Shape;681;p60"/>
          <p:cNvGrpSpPr/>
          <p:nvPr/>
        </p:nvGrpSpPr>
        <p:grpSpPr>
          <a:xfrm>
            <a:off x="6788922" y="972138"/>
            <a:ext cx="2156700" cy="3200661"/>
            <a:chOff x="192897" y="972138"/>
            <a:chExt cx="2156700" cy="3200661"/>
          </a:xfrm>
        </p:grpSpPr>
        <p:sp>
          <p:nvSpPr>
            <p:cNvPr id="682" name="Google Shape;682;p60"/>
            <p:cNvSpPr/>
            <p:nvPr/>
          </p:nvSpPr>
          <p:spPr>
            <a:xfrm>
              <a:off x="192897" y="1148799"/>
              <a:ext cx="2156700" cy="3024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683" name="Google Shape;683;p60"/>
            <p:cNvSpPr/>
            <p:nvPr/>
          </p:nvSpPr>
          <p:spPr>
            <a:xfrm>
              <a:off x="286050" y="972138"/>
              <a:ext cx="1122283" cy="180007"/>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sp>
        <p:nvSpPr>
          <p:cNvPr id="684" name="Google Shape;684;p60"/>
          <p:cNvSpPr txBox="1">
            <a:spLocks noGrp="1"/>
          </p:cNvSpPr>
          <p:nvPr>
            <p:ph type="body" idx="9"/>
          </p:nvPr>
        </p:nvSpPr>
        <p:spPr>
          <a:xfrm>
            <a:off x="192900" y="2164400"/>
            <a:ext cx="2156700" cy="1830300"/>
          </a:xfrm>
          <a:prstGeom prst="rect">
            <a:avLst/>
          </a:prstGeom>
        </p:spPr>
        <p:txBody>
          <a:bodyPr spcFirstLastPara="1" wrap="square" lIns="108000" tIns="0" rIns="108000" bIns="0" anchor="t" anchorCtr="0">
            <a:normAutofit fontScale="77500" lnSpcReduction="20000"/>
          </a:bodyPr>
          <a:lstStyle/>
          <a:p>
            <a:pPr marL="0" lvl="0" indent="0" algn="l" rtl="0">
              <a:spcBef>
                <a:spcPts val="0"/>
              </a:spcBef>
              <a:spcAft>
                <a:spcPts val="0"/>
              </a:spcAft>
              <a:buNone/>
            </a:pPr>
            <a:r>
              <a:rPr lang="en" sz="1800">
                <a:solidFill>
                  <a:srgbClr val="595959"/>
                </a:solidFill>
                <a:latin typeface="Arial"/>
                <a:ea typeface="Arial"/>
                <a:cs typeface="Arial"/>
                <a:sym typeface="Arial"/>
              </a:rPr>
              <a:t>New Title II Requirements – effective </a:t>
            </a:r>
            <a:r>
              <a:rPr lang="en" sz="1800" strike="sngStrike">
                <a:solidFill>
                  <a:srgbClr val="595959"/>
                </a:solidFill>
                <a:latin typeface="Arial"/>
                <a:ea typeface="Arial"/>
                <a:cs typeface="Arial"/>
                <a:sym typeface="Arial"/>
              </a:rPr>
              <a:t>4/24/2026</a:t>
            </a:r>
            <a:r>
              <a:rPr lang="en" sz="1800">
                <a:solidFill>
                  <a:srgbClr val="595959"/>
                </a:solidFill>
                <a:latin typeface="Arial"/>
                <a:ea typeface="Arial"/>
                <a:cs typeface="Arial"/>
                <a:sym typeface="Arial"/>
              </a:rPr>
              <a:t> </a:t>
            </a:r>
            <a:r>
              <a:rPr lang="en" sz="1800">
                <a:solidFill>
                  <a:srgbClr val="FF0000"/>
                </a:solidFill>
                <a:latin typeface="Arial"/>
                <a:ea typeface="Arial"/>
                <a:cs typeface="Arial"/>
                <a:sym typeface="Arial"/>
              </a:rPr>
              <a:t>4/26/2027</a:t>
            </a:r>
            <a:endParaRPr sz="1800">
              <a:solidFill>
                <a:srgbClr val="FF0000"/>
              </a:solidFill>
              <a:latin typeface="Arial"/>
              <a:ea typeface="Arial"/>
              <a:cs typeface="Arial"/>
              <a:sym typeface="Arial"/>
            </a:endParaRPr>
          </a:p>
          <a:p>
            <a:pPr marL="0" lvl="0" indent="0" algn="l" rtl="0">
              <a:spcBef>
                <a:spcPts val="1200"/>
              </a:spcBef>
              <a:spcAft>
                <a:spcPts val="1200"/>
              </a:spcAft>
              <a:buNone/>
            </a:pPr>
            <a:r>
              <a:rPr lang="en" sz="1800">
                <a:solidFill>
                  <a:srgbClr val="595959"/>
                </a:solidFill>
                <a:latin typeface="Arial"/>
                <a:ea typeface="Arial"/>
                <a:cs typeface="Arial"/>
                <a:sym typeface="Arial"/>
              </a:rPr>
              <a:t>Section 504 Requirements (HHS) – effective </a:t>
            </a:r>
            <a:r>
              <a:rPr lang="en" sz="1800" strike="sngStrike">
                <a:solidFill>
                  <a:srgbClr val="595959"/>
                </a:solidFill>
                <a:latin typeface="Arial"/>
                <a:ea typeface="Arial"/>
                <a:cs typeface="Arial"/>
                <a:sym typeface="Arial"/>
              </a:rPr>
              <a:t>5/11/2026</a:t>
            </a:r>
            <a:r>
              <a:rPr lang="en" sz="1800">
                <a:solidFill>
                  <a:srgbClr val="595959"/>
                </a:solidFill>
                <a:latin typeface="Arial"/>
                <a:ea typeface="Arial"/>
                <a:cs typeface="Arial"/>
                <a:sym typeface="Arial"/>
              </a:rPr>
              <a:t> </a:t>
            </a:r>
            <a:r>
              <a:rPr lang="en" sz="1800">
                <a:solidFill>
                  <a:srgbClr val="D93025"/>
                </a:solidFill>
                <a:latin typeface="Arial"/>
                <a:ea typeface="Arial"/>
                <a:cs typeface="Arial"/>
                <a:sym typeface="Arial"/>
              </a:rPr>
              <a:t>5/11/2027</a:t>
            </a:r>
            <a:endParaRPr/>
          </a:p>
        </p:txBody>
      </p:sp>
      <p:sp>
        <p:nvSpPr>
          <p:cNvPr id="685" name="Google Shape;685;p60"/>
          <p:cNvSpPr txBox="1">
            <a:spLocks noGrp="1"/>
          </p:cNvSpPr>
          <p:nvPr>
            <p:ph type="body" idx="13"/>
          </p:nvPr>
        </p:nvSpPr>
        <p:spPr>
          <a:xfrm>
            <a:off x="2391200" y="2164400"/>
            <a:ext cx="2156700" cy="1830300"/>
          </a:xfrm>
          <a:prstGeom prst="rect">
            <a:avLst/>
          </a:prstGeom>
        </p:spPr>
        <p:txBody>
          <a:bodyPr spcFirstLastPara="1" wrap="square" lIns="108000" tIns="0" rIns="108000" bIns="0" anchor="t" anchorCtr="0">
            <a:normAutofit lnSpcReduction="10000"/>
          </a:bodyPr>
          <a:lstStyle/>
          <a:p>
            <a:pPr marL="0" lvl="0" indent="0" algn="l" rtl="0">
              <a:spcBef>
                <a:spcPts val="0"/>
              </a:spcBef>
              <a:spcAft>
                <a:spcPts val="1200"/>
              </a:spcAft>
              <a:buNone/>
            </a:pPr>
            <a:r>
              <a:rPr lang="en" sz="1800">
                <a:solidFill>
                  <a:srgbClr val="595959"/>
                </a:solidFill>
                <a:latin typeface="Arial"/>
                <a:ea typeface="Arial"/>
                <a:cs typeface="Arial"/>
                <a:sym typeface="Arial"/>
              </a:rPr>
              <a:t>Ensure that web content and mobile applications are accessible to people with disabilities.</a:t>
            </a:r>
            <a:endParaRPr/>
          </a:p>
        </p:txBody>
      </p:sp>
      <p:sp>
        <p:nvSpPr>
          <p:cNvPr id="686" name="Google Shape;686;p60"/>
          <p:cNvSpPr txBox="1">
            <a:spLocks noGrp="1"/>
          </p:cNvSpPr>
          <p:nvPr>
            <p:ph type="body" idx="14"/>
          </p:nvPr>
        </p:nvSpPr>
        <p:spPr>
          <a:xfrm>
            <a:off x="4590600" y="2164400"/>
            <a:ext cx="2156700" cy="1830300"/>
          </a:xfrm>
          <a:prstGeom prst="rect">
            <a:avLst/>
          </a:prstGeom>
        </p:spPr>
        <p:txBody>
          <a:bodyPr spcFirstLastPara="1" wrap="square" lIns="108000" tIns="0" rIns="108000" bIns="0" anchor="t" anchorCtr="0">
            <a:normAutofit lnSpcReduction="10000"/>
          </a:bodyPr>
          <a:lstStyle/>
          <a:p>
            <a:pPr marL="0" lvl="0" indent="0" algn="l" rtl="0">
              <a:spcBef>
                <a:spcPts val="0"/>
              </a:spcBef>
              <a:spcAft>
                <a:spcPts val="1200"/>
              </a:spcAft>
              <a:buNone/>
            </a:pPr>
            <a:r>
              <a:rPr lang="en" sz="1800">
                <a:solidFill>
                  <a:srgbClr val="595959"/>
                </a:solidFill>
                <a:latin typeface="Arial"/>
                <a:ea typeface="Arial"/>
                <a:cs typeface="Arial"/>
                <a:sym typeface="Arial"/>
              </a:rPr>
              <a:t>Applies to state and local government agencies &amp; institutions (to start)</a:t>
            </a:r>
            <a:endParaRPr/>
          </a:p>
        </p:txBody>
      </p:sp>
      <p:sp>
        <p:nvSpPr>
          <p:cNvPr id="687" name="Google Shape;687;p60"/>
          <p:cNvSpPr txBox="1">
            <a:spLocks noGrp="1"/>
          </p:cNvSpPr>
          <p:nvPr>
            <p:ph type="body" idx="15"/>
          </p:nvPr>
        </p:nvSpPr>
        <p:spPr>
          <a:xfrm>
            <a:off x="6788900" y="2164400"/>
            <a:ext cx="2156700" cy="1830300"/>
          </a:xfrm>
          <a:prstGeom prst="rect">
            <a:avLst/>
          </a:prstGeom>
        </p:spPr>
        <p:txBody>
          <a:bodyPr spcFirstLastPara="1" wrap="square" lIns="108000" tIns="0" rIns="108000" bIns="0" anchor="t" anchorCtr="0">
            <a:normAutofit fontScale="92500" lnSpcReduction="20000"/>
          </a:bodyPr>
          <a:lstStyle/>
          <a:p>
            <a:pPr marL="0" lvl="0" indent="0" algn="l" rtl="0">
              <a:spcBef>
                <a:spcPts val="0"/>
              </a:spcBef>
              <a:spcAft>
                <a:spcPts val="1200"/>
              </a:spcAft>
              <a:buNone/>
            </a:pPr>
            <a:r>
              <a:rPr lang="en" sz="1800">
                <a:solidFill>
                  <a:srgbClr val="595959"/>
                </a:solidFill>
                <a:latin typeface="Arial"/>
                <a:ea typeface="Arial"/>
                <a:cs typeface="Arial"/>
                <a:sym typeface="Arial"/>
              </a:rPr>
              <a:t>Institutional response and preparation varies widely based upon interpretation of the new requirements (and the exceptions)</a:t>
            </a:r>
            <a:endParaRPr/>
          </a:p>
        </p:txBody>
      </p:sp>
      <p:sp>
        <p:nvSpPr>
          <p:cNvPr id="688" name="Google Shape;688;p60"/>
          <p:cNvSpPr txBox="1">
            <a:spLocks noGrp="1"/>
          </p:cNvSpPr>
          <p:nvPr>
            <p:ph type="title" idx="2"/>
          </p:nvPr>
        </p:nvSpPr>
        <p:spPr>
          <a:xfrm>
            <a:off x="193900" y="1769325"/>
            <a:ext cx="2156700" cy="267000"/>
          </a:xfrm>
          <a:prstGeom prst="rect">
            <a:avLst/>
          </a:prstGeom>
        </p:spPr>
        <p:txBody>
          <a:bodyPr spcFirstLastPara="1" wrap="square" lIns="108000" tIns="0" rIns="108000" bIns="90000" anchor="t" anchorCtr="0">
            <a:noAutofit/>
          </a:bodyPr>
          <a:lstStyle/>
          <a:p>
            <a:pPr marL="0" lvl="0" indent="0" algn="l" rtl="0">
              <a:lnSpc>
                <a:spcPct val="90000"/>
              </a:lnSpc>
              <a:spcBef>
                <a:spcPts val="0"/>
              </a:spcBef>
              <a:spcAft>
                <a:spcPts val="0"/>
              </a:spcAft>
              <a:buSzPts val="2800"/>
              <a:buNone/>
            </a:pPr>
            <a:r>
              <a:rPr lang="en"/>
              <a:t>Deadlines</a:t>
            </a:r>
            <a:endParaRPr/>
          </a:p>
        </p:txBody>
      </p:sp>
      <p:sp>
        <p:nvSpPr>
          <p:cNvPr id="689" name="Google Shape;689;p60"/>
          <p:cNvSpPr txBox="1">
            <a:spLocks noGrp="1"/>
          </p:cNvSpPr>
          <p:nvPr>
            <p:ph type="subTitle" idx="1"/>
          </p:nvPr>
        </p:nvSpPr>
        <p:spPr>
          <a:xfrm>
            <a:off x="192900" y="293300"/>
            <a:ext cx="3848400" cy="368100"/>
          </a:xfrm>
          <a:prstGeom prst="rect">
            <a:avLst/>
          </a:prstGeom>
        </p:spPr>
        <p:txBody>
          <a:bodyPr spcFirstLastPara="1" wrap="square" lIns="0" tIns="0" rIns="0" bIns="0" anchor="ctr" anchorCtr="0">
            <a:noAutofit/>
          </a:bodyPr>
          <a:lstStyle/>
          <a:p>
            <a:pPr marL="0" lvl="0" indent="0" algn="l" rtl="0">
              <a:lnSpc>
                <a:spcPct val="115000"/>
              </a:lnSpc>
              <a:spcBef>
                <a:spcPts val="0"/>
              </a:spcBef>
              <a:spcAft>
                <a:spcPts val="0"/>
              </a:spcAft>
              <a:buSzPts val="1000"/>
              <a:buNone/>
            </a:pPr>
            <a:r>
              <a:rPr lang="en" sz="2000"/>
              <a:t>Accessibility Concerns</a:t>
            </a:r>
            <a:endParaRPr sz="2000"/>
          </a:p>
        </p:txBody>
      </p:sp>
      <p:sp>
        <p:nvSpPr>
          <p:cNvPr id="690" name="Google Shape;690;p60"/>
          <p:cNvSpPr txBox="1">
            <a:spLocks noGrp="1"/>
          </p:cNvSpPr>
          <p:nvPr>
            <p:ph type="title"/>
          </p:nvPr>
        </p:nvSpPr>
        <p:spPr>
          <a:xfrm>
            <a:off x="193900" y="1429900"/>
            <a:ext cx="2156700" cy="267000"/>
          </a:xfrm>
          <a:prstGeom prst="rect">
            <a:avLst/>
          </a:prstGeom>
        </p:spPr>
        <p:txBody>
          <a:bodyPr spcFirstLastPara="1" wrap="square" lIns="108000" tIns="0" rIns="108000" bIns="0" anchor="t" anchorCtr="0">
            <a:noAutofit/>
          </a:bodyPr>
          <a:lstStyle/>
          <a:p>
            <a:pPr marL="0" lvl="0" indent="0" algn="l" rtl="0">
              <a:lnSpc>
                <a:spcPct val="90000"/>
              </a:lnSpc>
              <a:spcBef>
                <a:spcPts val="0"/>
              </a:spcBef>
              <a:spcAft>
                <a:spcPts val="0"/>
              </a:spcAft>
              <a:buSzPts val="2800"/>
              <a:buNone/>
            </a:pPr>
            <a:r>
              <a:rPr lang="en"/>
              <a:t>Title II</a:t>
            </a:r>
            <a:endParaRPr/>
          </a:p>
        </p:txBody>
      </p:sp>
      <p:sp>
        <p:nvSpPr>
          <p:cNvPr id="691" name="Google Shape;691;p60"/>
          <p:cNvSpPr txBox="1">
            <a:spLocks noGrp="1"/>
          </p:cNvSpPr>
          <p:nvPr>
            <p:ph type="title" idx="3"/>
          </p:nvPr>
        </p:nvSpPr>
        <p:spPr>
          <a:xfrm>
            <a:off x="2391238" y="1429900"/>
            <a:ext cx="2156700" cy="267000"/>
          </a:xfrm>
          <a:prstGeom prst="rect">
            <a:avLst/>
          </a:prstGeom>
        </p:spPr>
        <p:txBody>
          <a:bodyPr spcFirstLastPara="1" wrap="square" lIns="108000" tIns="0" rIns="108000" bIns="0" anchor="t" anchorCtr="0">
            <a:noAutofit/>
          </a:bodyPr>
          <a:lstStyle/>
          <a:p>
            <a:pPr marL="0" lvl="0" indent="0" algn="l" rtl="0">
              <a:lnSpc>
                <a:spcPct val="90000"/>
              </a:lnSpc>
              <a:spcBef>
                <a:spcPts val="0"/>
              </a:spcBef>
              <a:spcAft>
                <a:spcPts val="0"/>
              </a:spcAft>
              <a:buSzPts val="2800"/>
              <a:buNone/>
            </a:pPr>
            <a:r>
              <a:rPr lang="en"/>
              <a:t>Purpose</a:t>
            </a:r>
            <a:endParaRPr/>
          </a:p>
        </p:txBody>
      </p:sp>
      <p:sp>
        <p:nvSpPr>
          <p:cNvPr id="692" name="Google Shape;692;p60"/>
          <p:cNvSpPr txBox="1">
            <a:spLocks noGrp="1"/>
          </p:cNvSpPr>
          <p:nvPr>
            <p:ph type="title" idx="5"/>
          </p:nvPr>
        </p:nvSpPr>
        <p:spPr>
          <a:xfrm>
            <a:off x="4590375" y="1429900"/>
            <a:ext cx="2156700" cy="267000"/>
          </a:xfrm>
          <a:prstGeom prst="rect">
            <a:avLst/>
          </a:prstGeom>
        </p:spPr>
        <p:txBody>
          <a:bodyPr spcFirstLastPara="1" wrap="square" lIns="108000" tIns="0" rIns="108000" bIns="0" anchor="t" anchorCtr="0">
            <a:noAutofit/>
          </a:bodyPr>
          <a:lstStyle/>
          <a:p>
            <a:pPr marL="0" lvl="0" indent="0" algn="l" rtl="0">
              <a:lnSpc>
                <a:spcPct val="90000"/>
              </a:lnSpc>
              <a:spcBef>
                <a:spcPts val="0"/>
              </a:spcBef>
              <a:spcAft>
                <a:spcPts val="0"/>
              </a:spcAft>
              <a:buSzPts val="2800"/>
              <a:buNone/>
            </a:pPr>
            <a:r>
              <a:rPr lang="en"/>
              <a:t>Affected</a:t>
            </a:r>
            <a:endParaRPr/>
          </a:p>
        </p:txBody>
      </p:sp>
      <p:sp>
        <p:nvSpPr>
          <p:cNvPr id="693" name="Google Shape;693;p60"/>
          <p:cNvSpPr txBox="1">
            <a:spLocks noGrp="1"/>
          </p:cNvSpPr>
          <p:nvPr>
            <p:ph type="title" idx="7"/>
          </p:nvPr>
        </p:nvSpPr>
        <p:spPr>
          <a:xfrm>
            <a:off x="6788925" y="1429900"/>
            <a:ext cx="2156700" cy="267000"/>
          </a:xfrm>
          <a:prstGeom prst="rect">
            <a:avLst/>
          </a:prstGeom>
        </p:spPr>
        <p:txBody>
          <a:bodyPr spcFirstLastPara="1" wrap="square" lIns="108000" tIns="0" rIns="108000" bIns="0" anchor="t" anchorCtr="0">
            <a:noAutofit/>
          </a:bodyPr>
          <a:lstStyle/>
          <a:p>
            <a:pPr marL="0" lvl="0" indent="0" algn="l" rtl="0">
              <a:lnSpc>
                <a:spcPct val="90000"/>
              </a:lnSpc>
              <a:spcBef>
                <a:spcPts val="0"/>
              </a:spcBef>
              <a:spcAft>
                <a:spcPts val="0"/>
              </a:spcAft>
              <a:buSzPts val="2800"/>
              <a:buNone/>
            </a:pPr>
            <a:r>
              <a:rPr lang="en"/>
              <a:t>Response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grpSp>
        <p:nvGrpSpPr>
          <p:cNvPr id="989" name="Google Shape;989;p78"/>
          <p:cNvGrpSpPr/>
          <p:nvPr/>
        </p:nvGrpSpPr>
        <p:grpSpPr>
          <a:xfrm>
            <a:off x="6088450" y="501200"/>
            <a:ext cx="2856600" cy="4462300"/>
            <a:chOff x="3140675" y="501200"/>
            <a:chExt cx="2856600" cy="4462300"/>
          </a:xfrm>
        </p:grpSpPr>
        <p:sp>
          <p:nvSpPr>
            <p:cNvPr id="990" name="Google Shape;990;p78"/>
            <p:cNvSpPr/>
            <p:nvPr/>
          </p:nvSpPr>
          <p:spPr>
            <a:xfrm rot="5400000">
              <a:off x="2427125" y="1393350"/>
              <a:ext cx="4283700" cy="28566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991" name="Google Shape;991;p78"/>
            <p:cNvSpPr/>
            <p:nvPr/>
          </p:nvSpPr>
          <p:spPr>
            <a:xfrm>
              <a:off x="3295225" y="501200"/>
              <a:ext cx="1122283" cy="180007"/>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grpSp>
        <p:nvGrpSpPr>
          <p:cNvPr id="992" name="Google Shape;992;p78"/>
          <p:cNvGrpSpPr/>
          <p:nvPr/>
        </p:nvGrpSpPr>
        <p:grpSpPr>
          <a:xfrm>
            <a:off x="192900" y="501200"/>
            <a:ext cx="2856600" cy="4462300"/>
            <a:chOff x="192900" y="501200"/>
            <a:chExt cx="2856600" cy="4462300"/>
          </a:xfrm>
        </p:grpSpPr>
        <p:sp>
          <p:nvSpPr>
            <p:cNvPr id="993" name="Google Shape;993;p78"/>
            <p:cNvSpPr/>
            <p:nvPr/>
          </p:nvSpPr>
          <p:spPr>
            <a:xfrm rot="5400000">
              <a:off x="-520650" y="1393350"/>
              <a:ext cx="4283700" cy="28566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994" name="Google Shape;994;p78"/>
            <p:cNvSpPr/>
            <p:nvPr/>
          </p:nvSpPr>
          <p:spPr>
            <a:xfrm>
              <a:off x="347450" y="501200"/>
              <a:ext cx="1122283" cy="180007"/>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grpSp>
        <p:nvGrpSpPr>
          <p:cNvPr id="995" name="Google Shape;995;p78"/>
          <p:cNvGrpSpPr/>
          <p:nvPr/>
        </p:nvGrpSpPr>
        <p:grpSpPr>
          <a:xfrm>
            <a:off x="3140675" y="501200"/>
            <a:ext cx="2856600" cy="4462300"/>
            <a:chOff x="3140675" y="501200"/>
            <a:chExt cx="2856600" cy="4462300"/>
          </a:xfrm>
        </p:grpSpPr>
        <p:sp>
          <p:nvSpPr>
            <p:cNvPr id="996" name="Google Shape;996;p78"/>
            <p:cNvSpPr/>
            <p:nvPr/>
          </p:nvSpPr>
          <p:spPr>
            <a:xfrm rot="5400000">
              <a:off x="2427125" y="1393350"/>
              <a:ext cx="4283700" cy="28566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997" name="Google Shape;997;p78"/>
            <p:cNvSpPr/>
            <p:nvPr/>
          </p:nvSpPr>
          <p:spPr>
            <a:xfrm>
              <a:off x="3295225" y="501200"/>
              <a:ext cx="1122283" cy="180007"/>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sp>
        <p:nvSpPr>
          <p:cNvPr id="998" name="Google Shape;998;p78"/>
          <p:cNvSpPr txBox="1">
            <a:spLocks noGrp="1"/>
          </p:cNvSpPr>
          <p:nvPr>
            <p:ph type="subTitle" idx="1"/>
          </p:nvPr>
        </p:nvSpPr>
        <p:spPr>
          <a:xfrm>
            <a:off x="233375" y="125475"/>
            <a:ext cx="8671200" cy="267000"/>
          </a:xfrm>
          <a:prstGeom prst="rect">
            <a:avLst/>
          </a:prstGeom>
        </p:spPr>
        <p:txBody>
          <a:bodyPr spcFirstLastPara="1" wrap="square" lIns="0" tIns="0" rIns="0" bIns="0" anchor="ctr" anchorCtr="0">
            <a:noAutofit/>
          </a:bodyPr>
          <a:lstStyle/>
          <a:p>
            <a:pPr marL="0" lvl="0" indent="0" algn="l" rtl="0">
              <a:lnSpc>
                <a:spcPct val="115000"/>
              </a:lnSpc>
              <a:spcBef>
                <a:spcPts val="0"/>
              </a:spcBef>
              <a:spcAft>
                <a:spcPts val="0"/>
              </a:spcAft>
              <a:buSzPts val="1000"/>
              <a:buNone/>
            </a:pPr>
            <a:r>
              <a:rPr lang="en" sz="1200"/>
              <a:t>Publishing Stack Audit #1 Goal: </a:t>
            </a:r>
            <a:r>
              <a:rPr lang="en" sz="1200" b="0"/>
              <a:t>Map your publishing ecosystem, identify who controls contracts, and assess policy gaps.</a:t>
            </a:r>
            <a:endParaRPr sz="1200" b="0"/>
          </a:p>
        </p:txBody>
      </p:sp>
      <p:sp>
        <p:nvSpPr>
          <p:cNvPr id="999" name="Google Shape;999;p78"/>
          <p:cNvSpPr txBox="1">
            <a:spLocks noGrp="1"/>
          </p:cNvSpPr>
          <p:nvPr>
            <p:ph type="title" idx="2"/>
          </p:nvPr>
        </p:nvSpPr>
        <p:spPr>
          <a:xfrm>
            <a:off x="3141175" y="795673"/>
            <a:ext cx="2856900" cy="695100"/>
          </a:xfrm>
          <a:prstGeom prst="rect">
            <a:avLst/>
          </a:prstGeom>
        </p:spPr>
        <p:txBody>
          <a:bodyPr spcFirstLastPara="1" wrap="square" lIns="180000" tIns="0" rIns="18000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
              <a:t>Identify Ownership &amp; Responsibility</a:t>
            </a:r>
            <a:endParaRPr/>
          </a:p>
        </p:txBody>
      </p:sp>
      <p:sp>
        <p:nvSpPr>
          <p:cNvPr id="1000" name="Google Shape;1000;p78"/>
          <p:cNvSpPr txBox="1">
            <a:spLocks noGrp="1"/>
          </p:cNvSpPr>
          <p:nvPr>
            <p:ph type="title" idx="3"/>
          </p:nvPr>
        </p:nvSpPr>
        <p:spPr>
          <a:xfrm>
            <a:off x="6088450" y="795678"/>
            <a:ext cx="2856900" cy="267000"/>
          </a:xfrm>
          <a:prstGeom prst="rect">
            <a:avLst/>
          </a:prstGeom>
        </p:spPr>
        <p:txBody>
          <a:bodyPr spcFirstLastPara="1" wrap="square" lIns="180000" tIns="0" rIns="18000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
              <a:t>Identify Community Members You May Need</a:t>
            </a:r>
            <a:endParaRPr/>
          </a:p>
        </p:txBody>
      </p:sp>
      <p:sp>
        <p:nvSpPr>
          <p:cNvPr id="1001" name="Google Shape;1001;p78"/>
          <p:cNvSpPr txBox="1">
            <a:spLocks noGrp="1"/>
          </p:cNvSpPr>
          <p:nvPr>
            <p:ph type="body" idx="4"/>
          </p:nvPr>
        </p:nvSpPr>
        <p:spPr>
          <a:xfrm>
            <a:off x="194075" y="1414925"/>
            <a:ext cx="2856900" cy="3548700"/>
          </a:xfrm>
          <a:prstGeom prst="rect">
            <a:avLst/>
          </a:prstGeom>
        </p:spPr>
        <p:txBody>
          <a:bodyPr spcFirstLastPara="1" wrap="square" lIns="180000" tIns="270000" rIns="180000" bIns="180000" anchor="t" anchorCtr="0">
            <a:noAutofit/>
          </a:bodyPr>
          <a:lstStyle/>
          <a:p>
            <a:pPr marL="0" lvl="0" indent="0" algn="l" rtl="0">
              <a:lnSpc>
                <a:spcPct val="115000"/>
              </a:lnSpc>
              <a:spcBef>
                <a:spcPts val="0"/>
              </a:spcBef>
              <a:spcAft>
                <a:spcPts val="0"/>
              </a:spcAft>
              <a:buNone/>
            </a:pPr>
            <a:r>
              <a:rPr lang="en" sz="1300"/>
              <a:t>List all platforms used for publishing or hosting content (journals, repositories, books, exhibits, etc.).</a:t>
            </a:r>
            <a:endParaRPr sz="1300"/>
          </a:p>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r>
              <a:rPr lang="en" sz="1300" b="1"/>
              <a:t>Prompt:</a:t>
            </a:r>
            <a:endParaRPr sz="1300" b="1"/>
          </a:p>
          <a:p>
            <a:pPr marL="457200" lvl="0" indent="-311150" algn="l" rtl="0">
              <a:lnSpc>
                <a:spcPct val="115000"/>
              </a:lnSpc>
              <a:spcBef>
                <a:spcPts val="0"/>
              </a:spcBef>
              <a:spcAft>
                <a:spcPts val="0"/>
              </a:spcAft>
              <a:buSzPts val="1300"/>
              <a:buChar char="●"/>
            </a:pPr>
            <a:r>
              <a:rPr lang="en" sz="1300"/>
              <a:t>Are you using multiple systems (e.g., OJS + Digital Commons + Omeka)?</a:t>
            </a:r>
            <a:endParaRPr sz="1300"/>
          </a:p>
          <a:p>
            <a:pPr marL="457200" lvl="0" indent="-311150" algn="l" rtl="0">
              <a:lnSpc>
                <a:spcPct val="115000"/>
              </a:lnSpc>
              <a:spcBef>
                <a:spcPts val="0"/>
              </a:spcBef>
              <a:spcAft>
                <a:spcPts val="0"/>
              </a:spcAft>
              <a:buSzPts val="1300"/>
              <a:buChar char="●"/>
            </a:pPr>
            <a:r>
              <a:rPr lang="en" sz="1300"/>
              <a:t>Are any platforms “informal” or locally built (e.g., WordPress sites, faculty-led journals)?</a:t>
            </a:r>
            <a:endParaRPr sz="1300"/>
          </a:p>
        </p:txBody>
      </p:sp>
      <p:sp>
        <p:nvSpPr>
          <p:cNvPr id="1002" name="Google Shape;1002;p78"/>
          <p:cNvSpPr txBox="1">
            <a:spLocks noGrp="1"/>
          </p:cNvSpPr>
          <p:nvPr>
            <p:ph type="body" idx="5"/>
          </p:nvPr>
        </p:nvSpPr>
        <p:spPr>
          <a:xfrm>
            <a:off x="3140525" y="1414925"/>
            <a:ext cx="2856900" cy="3384000"/>
          </a:xfrm>
          <a:prstGeom prst="rect">
            <a:avLst/>
          </a:prstGeom>
        </p:spPr>
        <p:txBody>
          <a:bodyPr spcFirstLastPara="1" wrap="square" lIns="180000" tIns="270000" rIns="180000" bIns="180000"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00"/>
              <a:t>For each platform above, identify who controls it—technically and contractually.</a:t>
            </a:r>
            <a:endParaRPr sz="1300"/>
          </a:p>
          <a:p>
            <a:pPr marL="0" lvl="0" indent="0" algn="l" rtl="0">
              <a:lnSpc>
                <a:spcPct val="115000"/>
              </a:lnSpc>
              <a:spcBef>
                <a:spcPts val="0"/>
              </a:spcBef>
              <a:spcAft>
                <a:spcPts val="0"/>
              </a:spcAft>
              <a:buClr>
                <a:schemeClr val="dk1"/>
              </a:buClr>
              <a:buSzPts val="1100"/>
              <a:buFont typeface="Arial"/>
              <a:buNone/>
            </a:pPr>
            <a:endParaRPr sz="1300"/>
          </a:p>
          <a:p>
            <a:pPr marL="0" lvl="0" indent="0" algn="l" rtl="0">
              <a:lnSpc>
                <a:spcPct val="115000"/>
              </a:lnSpc>
              <a:spcBef>
                <a:spcPts val="0"/>
              </a:spcBef>
              <a:spcAft>
                <a:spcPts val="0"/>
              </a:spcAft>
              <a:buClr>
                <a:schemeClr val="dk1"/>
              </a:buClr>
              <a:buSzPts val="1100"/>
              <a:buFont typeface="Arial"/>
              <a:buNone/>
            </a:pPr>
            <a:r>
              <a:rPr lang="en" sz="1300" b="1"/>
              <a:t>Prompt:</a:t>
            </a:r>
            <a:endParaRPr sz="1300" b="1"/>
          </a:p>
          <a:p>
            <a:pPr marL="457200" lvl="0" indent="-311150" algn="l" rtl="0">
              <a:lnSpc>
                <a:spcPct val="115000"/>
              </a:lnSpc>
              <a:spcBef>
                <a:spcPts val="0"/>
              </a:spcBef>
              <a:spcAft>
                <a:spcPts val="0"/>
              </a:spcAft>
              <a:buSzPts val="1300"/>
              <a:buFont typeface="Hanken Grotesk"/>
              <a:buChar char="●"/>
            </a:pPr>
            <a:r>
              <a:rPr lang="en" sz="1300"/>
              <a:t>Is the library actually the contract holder?</a:t>
            </a:r>
            <a:endParaRPr sz="1300"/>
          </a:p>
          <a:p>
            <a:pPr marL="457200" lvl="0" indent="-311150" algn="l" rtl="0">
              <a:lnSpc>
                <a:spcPct val="115000"/>
              </a:lnSpc>
              <a:spcBef>
                <a:spcPts val="0"/>
              </a:spcBef>
              <a:spcAft>
                <a:spcPts val="0"/>
              </a:spcAft>
              <a:buSzPts val="1300"/>
              <a:buFont typeface="Hanken Grotesk"/>
              <a:buChar char="●"/>
            </a:pPr>
            <a:r>
              <a:rPr lang="en" sz="1300"/>
              <a:t>Is it procurement, IT, consortia, or central administration?</a:t>
            </a:r>
            <a:endParaRPr sz="1300"/>
          </a:p>
          <a:p>
            <a:pPr marL="457200" lvl="0" indent="-311150" algn="l" rtl="0">
              <a:lnSpc>
                <a:spcPct val="115000"/>
              </a:lnSpc>
              <a:spcBef>
                <a:spcPts val="0"/>
              </a:spcBef>
              <a:spcAft>
                <a:spcPts val="0"/>
              </a:spcAft>
              <a:buSzPts val="1300"/>
              <a:buFont typeface="Hanken Grotesk"/>
              <a:buChar char="●"/>
            </a:pPr>
            <a:r>
              <a:rPr lang="en" sz="1300"/>
              <a:t>Do you know the </a:t>
            </a:r>
            <a:r>
              <a:rPr lang="en" sz="1300" i="1"/>
              <a:t>individual role</a:t>
            </a:r>
            <a:r>
              <a:rPr lang="en" sz="1300"/>
              <a:t> (e.g., Dean, CIO, contracts officer)?</a:t>
            </a:r>
            <a:endParaRPr sz="1300"/>
          </a:p>
        </p:txBody>
      </p:sp>
      <p:sp>
        <p:nvSpPr>
          <p:cNvPr id="1003" name="Google Shape;1003;p78"/>
          <p:cNvSpPr txBox="1">
            <a:spLocks noGrp="1"/>
          </p:cNvSpPr>
          <p:nvPr>
            <p:ph type="body" idx="6"/>
          </p:nvPr>
        </p:nvSpPr>
        <p:spPr>
          <a:xfrm>
            <a:off x="6086975" y="1414925"/>
            <a:ext cx="2856900" cy="3548700"/>
          </a:xfrm>
          <a:prstGeom prst="rect">
            <a:avLst/>
          </a:prstGeom>
        </p:spPr>
        <p:txBody>
          <a:bodyPr spcFirstLastPara="1" wrap="square" lIns="180000" tIns="270000" rIns="180000" bIns="180000" anchor="t" anchorCtr="0">
            <a:normAutofit/>
          </a:bodyPr>
          <a:lstStyle/>
          <a:p>
            <a:pPr marL="0" lvl="0" indent="0" algn="l" rtl="0">
              <a:lnSpc>
                <a:spcPct val="115000"/>
              </a:lnSpc>
              <a:spcBef>
                <a:spcPts val="1100"/>
              </a:spcBef>
              <a:spcAft>
                <a:spcPts val="1100"/>
              </a:spcAft>
              <a:buClr>
                <a:schemeClr val="dk1"/>
              </a:buClr>
              <a:buSzPts val="1100"/>
              <a:buFont typeface="Arial"/>
              <a:buNone/>
            </a:pPr>
            <a:r>
              <a:rPr lang="en" sz="1400"/>
              <a:t>List key people you would need to involve if you wanted to change contract language.</a:t>
            </a:r>
            <a:endParaRPr sz="1400"/>
          </a:p>
        </p:txBody>
      </p:sp>
      <p:sp>
        <p:nvSpPr>
          <p:cNvPr id="1004" name="Google Shape;1004;p78"/>
          <p:cNvSpPr txBox="1">
            <a:spLocks noGrp="1"/>
          </p:cNvSpPr>
          <p:nvPr>
            <p:ph type="title" idx="2"/>
          </p:nvPr>
        </p:nvSpPr>
        <p:spPr>
          <a:xfrm>
            <a:off x="192600" y="795673"/>
            <a:ext cx="2856900" cy="783900"/>
          </a:xfrm>
          <a:prstGeom prst="rect">
            <a:avLst/>
          </a:prstGeom>
        </p:spPr>
        <p:txBody>
          <a:bodyPr spcFirstLastPara="1" wrap="square" lIns="180000" tIns="0" rIns="180000" bIns="0" anchor="t" anchorCtr="0">
            <a:noAutofit/>
          </a:bodyPr>
          <a:lstStyle/>
          <a:p>
            <a:pPr marL="0" lvl="0" indent="0" algn="l" rtl="0">
              <a:lnSpc>
                <a:spcPct val="100000"/>
              </a:lnSpc>
              <a:spcBef>
                <a:spcPts val="0"/>
              </a:spcBef>
              <a:spcAft>
                <a:spcPts val="0"/>
              </a:spcAft>
              <a:buNone/>
            </a:pPr>
            <a:r>
              <a:rPr lang="en"/>
              <a:t>Identify Your Publishing Platforms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grpSp>
        <p:nvGrpSpPr>
          <p:cNvPr id="1009" name="Google Shape;1009;p79"/>
          <p:cNvGrpSpPr/>
          <p:nvPr/>
        </p:nvGrpSpPr>
        <p:grpSpPr>
          <a:xfrm>
            <a:off x="6088450" y="501200"/>
            <a:ext cx="2856600" cy="4462300"/>
            <a:chOff x="3140675" y="501200"/>
            <a:chExt cx="2856600" cy="4462300"/>
          </a:xfrm>
        </p:grpSpPr>
        <p:sp>
          <p:nvSpPr>
            <p:cNvPr id="1010" name="Google Shape;1010;p79"/>
            <p:cNvSpPr/>
            <p:nvPr/>
          </p:nvSpPr>
          <p:spPr>
            <a:xfrm rot="5400000">
              <a:off x="2427125" y="1393350"/>
              <a:ext cx="4283700" cy="28566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011" name="Google Shape;1011;p79"/>
            <p:cNvSpPr/>
            <p:nvPr/>
          </p:nvSpPr>
          <p:spPr>
            <a:xfrm>
              <a:off x="3295225" y="501200"/>
              <a:ext cx="1122283" cy="180007"/>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grpSp>
        <p:nvGrpSpPr>
          <p:cNvPr id="1012" name="Google Shape;1012;p79"/>
          <p:cNvGrpSpPr/>
          <p:nvPr/>
        </p:nvGrpSpPr>
        <p:grpSpPr>
          <a:xfrm>
            <a:off x="192900" y="501200"/>
            <a:ext cx="2856600" cy="4462300"/>
            <a:chOff x="192900" y="501200"/>
            <a:chExt cx="2856600" cy="4462300"/>
          </a:xfrm>
        </p:grpSpPr>
        <p:sp>
          <p:nvSpPr>
            <p:cNvPr id="1013" name="Google Shape;1013;p79"/>
            <p:cNvSpPr/>
            <p:nvPr/>
          </p:nvSpPr>
          <p:spPr>
            <a:xfrm rot="5400000">
              <a:off x="-520650" y="1393350"/>
              <a:ext cx="4283700" cy="28566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014" name="Google Shape;1014;p79"/>
            <p:cNvSpPr/>
            <p:nvPr/>
          </p:nvSpPr>
          <p:spPr>
            <a:xfrm>
              <a:off x="347450" y="501200"/>
              <a:ext cx="1122283" cy="180007"/>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grpSp>
        <p:nvGrpSpPr>
          <p:cNvPr id="1015" name="Google Shape;1015;p79"/>
          <p:cNvGrpSpPr/>
          <p:nvPr/>
        </p:nvGrpSpPr>
        <p:grpSpPr>
          <a:xfrm>
            <a:off x="3140675" y="501200"/>
            <a:ext cx="2856600" cy="4462300"/>
            <a:chOff x="3140675" y="501200"/>
            <a:chExt cx="2856600" cy="4462300"/>
          </a:xfrm>
        </p:grpSpPr>
        <p:sp>
          <p:nvSpPr>
            <p:cNvPr id="1016" name="Google Shape;1016;p79"/>
            <p:cNvSpPr/>
            <p:nvPr/>
          </p:nvSpPr>
          <p:spPr>
            <a:xfrm rot="5400000">
              <a:off x="2427125" y="1393350"/>
              <a:ext cx="4283700" cy="28566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017" name="Google Shape;1017;p79"/>
            <p:cNvSpPr/>
            <p:nvPr/>
          </p:nvSpPr>
          <p:spPr>
            <a:xfrm>
              <a:off x="3295225" y="501200"/>
              <a:ext cx="1122283" cy="180007"/>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sp>
        <p:nvSpPr>
          <p:cNvPr id="1018" name="Google Shape;1018;p79"/>
          <p:cNvSpPr txBox="1">
            <a:spLocks noGrp="1"/>
          </p:cNvSpPr>
          <p:nvPr>
            <p:ph type="subTitle" idx="1"/>
          </p:nvPr>
        </p:nvSpPr>
        <p:spPr>
          <a:xfrm>
            <a:off x="233375" y="125475"/>
            <a:ext cx="8671200" cy="267000"/>
          </a:xfrm>
          <a:prstGeom prst="rect">
            <a:avLst/>
          </a:prstGeom>
        </p:spPr>
        <p:txBody>
          <a:bodyPr spcFirstLastPara="1" wrap="square" lIns="0" tIns="0" rIns="0" bIns="0" anchor="ctr" anchorCtr="0">
            <a:noAutofit/>
          </a:bodyPr>
          <a:lstStyle/>
          <a:p>
            <a:pPr marL="0" lvl="0" indent="0" algn="l" rtl="0">
              <a:lnSpc>
                <a:spcPct val="115000"/>
              </a:lnSpc>
              <a:spcBef>
                <a:spcPts val="0"/>
              </a:spcBef>
              <a:spcAft>
                <a:spcPts val="0"/>
              </a:spcAft>
              <a:buSzPts val="1000"/>
              <a:buNone/>
            </a:pPr>
            <a:r>
              <a:rPr lang="en" sz="1200"/>
              <a:t>Publishing Stack Audit #2 Goal: </a:t>
            </a:r>
            <a:r>
              <a:rPr lang="en" sz="1200" b="0"/>
              <a:t>Identify Contracts That Affect Your Publishing Program</a:t>
            </a:r>
            <a:endParaRPr sz="1200" b="0"/>
          </a:p>
        </p:txBody>
      </p:sp>
      <p:sp>
        <p:nvSpPr>
          <p:cNvPr id="1019" name="Google Shape;1019;p79"/>
          <p:cNvSpPr txBox="1">
            <a:spLocks noGrp="1"/>
          </p:cNvSpPr>
          <p:nvPr>
            <p:ph type="title" idx="2"/>
          </p:nvPr>
        </p:nvSpPr>
        <p:spPr>
          <a:xfrm>
            <a:off x="3141175" y="795673"/>
            <a:ext cx="2856900" cy="695100"/>
          </a:xfrm>
          <a:prstGeom prst="rect">
            <a:avLst/>
          </a:prstGeom>
        </p:spPr>
        <p:txBody>
          <a:bodyPr spcFirstLastPara="1" wrap="square" lIns="180000" tIns="0" rIns="180000" bIns="0" anchor="t" anchorCtr="0">
            <a:noAutofit/>
          </a:bodyPr>
          <a:lstStyle/>
          <a:p>
            <a:pPr marL="0" lvl="0" indent="0" algn="l" rtl="0">
              <a:lnSpc>
                <a:spcPct val="100000"/>
              </a:lnSpc>
              <a:spcBef>
                <a:spcPts val="0"/>
              </a:spcBef>
              <a:spcAft>
                <a:spcPts val="0"/>
              </a:spcAft>
              <a:buSzPts val="1100"/>
              <a:buNone/>
            </a:pPr>
            <a:r>
              <a:rPr lang="en"/>
              <a:t>Key Questions</a:t>
            </a:r>
            <a:endParaRPr/>
          </a:p>
        </p:txBody>
      </p:sp>
      <p:sp>
        <p:nvSpPr>
          <p:cNvPr id="1020" name="Google Shape;1020;p79"/>
          <p:cNvSpPr txBox="1">
            <a:spLocks noGrp="1"/>
          </p:cNvSpPr>
          <p:nvPr>
            <p:ph type="title" idx="3"/>
          </p:nvPr>
        </p:nvSpPr>
        <p:spPr>
          <a:xfrm>
            <a:off x="6088450" y="795678"/>
            <a:ext cx="2856900" cy="267000"/>
          </a:xfrm>
          <a:prstGeom prst="rect">
            <a:avLst/>
          </a:prstGeom>
        </p:spPr>
        <p:txBody>
          <a:bodyPr spcFirstLastPara="1" wrap="square" lIns="180000" tIns="0" rIns="180000" bIns="0" anchor="t" anchorCtr="0">
            <a:noAutofit/>
          </a:bodyPr>
          <a:lstStyle/>
          <a:p>
            <a:pPr marL="0" lvl="0" indent="0" algn="l" rtl="0">
              <a:lnSpc>
                <a:spcPct val="100000"/>
              </a:lnSpc>
              <a:spcBef>
                <a:spcPts val="0"/>
              </a:spcBef>
              <a:spcAft>
                <a:spcPts val="0"/>
              </a:spcAft>
              <a:buSzPts val="1100"/>
              <a:buNone/>
            </a:pPr>
            <a:r>
              <a:rPr lang="en"/>
              <a:t>Risk Scan (Quick Assessment)</a:t>
            </a:r>
            <a:endParaRPr/>
          </a:p>
        </p:txBody>
      </p:sp>
      <p:sp>
        <p:nvSpPr>
          <p:cNvPr id="1021" name="Google Shape;1021;p79"/>
          <p:cNvSpPr txBox="1">
            <a:spLocks noGrp="1"/>
          </p:cNvSpPr>
          <p:nvPr>
            <p:ph type="body" idx="4"/>
          </p:nvPr>
        </p:nvSpPr>
        <p:spPr>
          <a:xfrm>
            <a:off x="194075" y="1414925"/>
            <a:ext cx="2856900" cy="3548700"/>
          </a:xfrm>
          <a:prstGeom prst="rect">
            <a:avLst/>
          </a:prstGeom>
        </p:spPr>
        <p:txBody>
          <a:bodyPr spcFirstLastPara="1" wrap="square" lIns="180000" tIns="270000" rIns="180000" bIns="180000" anchor="t" anchorCtr="0">
            <a:noAutofit/>
          </a:bodyPr>
          <a:lstStyle/>
          <a:p>
            <a:pPr marL="0" lvl="0" indent="0" algn="l" rtl="0">
              <a:lnSpc>
                <a:spcPct val="115000"/>
              </a:lnSpc>
              <a:spcBef>
                <a:spcPts val="0"/>
              </a:spcBef>
              <a:spcAft>
                <a:spcPts val="0"/>
              </a:spcAft>
              <a:buNone/>
            </a:pPr>
            <a:r>
              <a:rPr lang="en" sz="1800"/>
              <a:t>Focus especially on vendor-hosted systems.</a:t>
            </a:r>
            <a:endParaRPr sz="1800"/>
          </a:p>
        </p:txBody>
      </p:sp>
      <p:sp>
        <p:nvSpPr>
          <p:cNvPr id="1022" name="Google Shape;1022;p79"/>
          <p:cNvSpPr txBox="1">
            <a:spLocks noGrp="1"/>
          </p:cNvSpPr>
          <p:nvPr>
            <p:ph type="body" idx="5"/>
          </p:nvPr>
        </p:nvSpPr>
        <p:spPr>
          <a:xfrm>
            <a:off x="3140525" y="1414925"/>
            <a:ext cx="2856900" cy="3384000"/>
          </a:xfrm>
          <a:prstGeom prst="rect">
            <a:avLst/>
          </a:prstGeom>
        </p:spPr>
        <p:txBody>
          <a:bodyPr spcFirstLastPara="1" wrap="square" lIns="180000" tIns="270000" rIns="180000" bIns="180000" anchor="t" anchorCtr="0">
            <a:noAutofit/>
          </a:bodyPr>
          <a:lstStyle/>
          <a:p>
            <a:pPr marL="0" lvl="0" indent="0" algn="l" rtl="0">
              <a:lnSpc>
                <a:spcPct val="115000"/>
              </a:lnSpc>
              <a:spcBef>
                <a:spcPts val="0"/>
              </a:spcBef>
              <a:spcAft>
                <a:spcPts val="0"/>
              </a:spcAft>
              <a:buNone/>
            </a:pPr>
            <a:r>
              <a:rPr lang="en" sz="1800"/>
              <a:t>Check all that apply:</a:t>
            </a:r>
            <a:endParaRPr sz="1800"/>
          </a:p>
          <a:p>
            <a:pPr marL="0" lvl="0" indent="0" algn="l" rtl="0">
              <a:lnSpc>
                <a:spcPct val="115000"/>
              </a:lnSpc>
              <a:spcBef>
                <a:spcPts val="0"/>
              </a:spcBef>
              <a:spcAft>
                <a:spcPts val="0"/>
              </a:spcAft>
              <a:buNone/>
            </a:pPr>
            <a:endParaRPr sz="1150"/>
          </a:p>
          <a:p>
            <a:pPr marL="0" lvl="0" indent="0" algn="l" rtl="0">
              <a:lnSpc>
                <a:spcPct val="115000"/>
              </a:lnSpc>
              <a:spcBef>
                <a:spcPts val="0"/>
              </a:spcBef>
              <a:spcAft>
                <a:spcPts val="0"/>
              </a:spcAft>
              <a:buNone/>
            </a:pPr>
            <a:r>
              <a:rPr lang="en" sz="1150"/>
              <a:t>☐ Do you use a </a:t>
            </a:r>
            <a:r>
              <a:rPr lang="en" sz="1150" b="1"/>
              <a:t>vended publishing platform</a:t>
            </a:r>
            <a:r>
              <a:rPr lang="en" sz="1150"/>
              <a:t> (e.g., Digital Commons, OJS hosting provider, Janeway hosting)?</a:t>
            </a:r>
            <a:endParaRPr sz="1150"/>
          </a:p>
          <a:p>
            <a:pPr marL="0" lvl="0" indent="0" algn="l" rtl="0">
              <a:lnSpc>
                <a:spcPct val="115000"/>
              </a:lnSpc>
              <a:spcBef>
                <a:spcPts val="0"/>
              </a:spcBef>
              <a:spcAft>
                <a:spcPts val="0"/>
              </a:spcAft>
              <a:buNone/>
            </a:pPr>
            <a:endParaRPr sz="1150"/>
          </a:p>
          <a:p>
            <a:pPr marL="0" lvl="0" indent="0" algn="l" rtl="0">
              <a:lnSpc>
                <a:spcPct val="115000"/>
              </a:lnSpc>
              <a:spcBef>
                <a:spcPts val="0"/>
              </a:spcBef>
              <a:spcAft>
                <a:spcPts val="0"/>
              </a:spcAft>
              <a:buNone/>
            </a:pPr>
            <a:r>
              <a:rPr lang="en" sz="1150"/>
              <a:t>☐ Are contracts negotiated </a:t>
            </a:r>
            <a:r>
              <a:rPr lang="en" sz="1150" b="1"/>
              <a:t>outside the library</a:t>
            </a:r>
            <a:r>
              <a:rPr lang="en" sz="1150"/>
              <a:t>?</a:t>
            </a:r>
            <a:endParaRPr sz="1150"/>
          </a:p>
          <a:p>
            <a:pPr marL="0" lvl="0" indent="0" algn="l" rtl="0">
              <a:lnSpc>
                <a:spcPct val="115000"/>
              </a:lnSpc>
              <a:spcBef>
                <a:spcPts val="0"/>
              </a:spcBef>
              <a:spcAft>
                <a:spcPts val="0"/>
              </a:spcAft>
              <a:buNone/>
            </a:pPr>
            <a:endParaRPr sz="1150"/>
          </a:p>
          <a:p>
            <a:pPr marL="0" lvl="0" indent="0" algn="l" rtl="0">
              <a:lnSpc>
                <a:spcPct val="115000"/>
              </a:lnSpc>
              <a:spcBef>
                <a:spcPts val="0"/>
              </a:spcBef>
              <a:spcAft>
                <a:spcPts val="0"/>
              </a:spcAft>
              <a:buNone/>
            </a:pPr>
            <a:r>
              <a:rPr lang="en" sz="1150"/>
              <a:t>☐ Are accessibility or privacy terms </a:t>
            </a:r>
            <a:r>
              <a:rPr lang="en" sz="1150" b="1"/>
              <a:t>standard boilerplate</a:t>
            </a:r>
            <a:r>
              <a:rPr lang="en" sz="1150"/>
              <a:t> (not negotiated)?</a:t>
            </a:r>
            <a:endParaRPr sz="1150"/>
          </a:p>
          <a:p>
            <a:pPr marL="0" lvl="0" indent="0" algn="l" rtl="0">
              <a:lnSpc>
                <a:spcPct val="115000"/>
              </a:lnSpc>
              <a:spcBef>
                <a:spcPts val="0"/>
              </a:spcBef>
              <a:spcAft>
                <a:spcPts val="0"/>
              </a:spcAft>
              <a:buNone/>
            </a:pPr>
            <a:endParaRPr sz="1150"/>
          </a:p>
          <a:p>
            <a:pPr marL="0" lvl="0" indent="0" algn="l" rtl="0">
              <a:lnSpc>
                <a:spcPct val="115000"/>
              </a:lnSpc>
              <a:spcBef>
                <a:spcPts val="0"/>
              </a:spcBef>
              <a:spcAft>
                <a:spcPts val="0"/>
              </a:spcAft>
              <a:buNone/>
            </a:pPr>
            <a:r>
              <a:rPr lang="en" sz="1150"/>
              <a:t>☐ Do you have access to the </a:t>
            </a:r>
            <a:r>
              <a:rPr lang="en" sz="1150" b="1"/>
              <a:t>full contract text</a:t>
            </a:r>
            <a:r>
              <a:rPr lang="en" sz="1150"/>
              <a:t>?</a:t>
            </a:r>
            <a:endParaRPr sz="1150"/>
          </a:p>
        </p:txBody>
      </p:sp>
      <p:sp>
        <p:nvSpPr>
          <p:cNvPr id="1023" name="Google Shape;1023;p79"/>
          <p:cNvSpPr txBox="1">
            <a:spLocks noGrp="1"/>
          </p:cNvSpPr>
          <p:nvPr>
            <p:ph type="body" idx="6"/>
          </p:nvPr>
        </p:nvSpPr>
        <p:spPr>
          <a:xfrm>
            <a:off x="6086975" y="1414925"/>
            <a:ext cx="2856900" cy="3548700"/>
          </a:xfrm>
          <a:prstGeom prst="rect">
            <a:avLst/>
          </a:prstGeom>
        </p:spPr>
        <p:txBody>
          <a:bodyPr spcFirstLastPara="1" wrap="square" lIns="180000" tIns="270000" rIns="180000" bIns="180000" anchor="t" anchorCtr="0">
            <a:normAutofit/>
          </a:bodyPr>
          <a:lstStyle/>
          <a:p>
            <a:pPr marL="0" lvl="0" indent="0" algn="l" rtl="0">
              <a:lnSpc>
                <a:spcPct val="115000"/>
              </a:lnSpc>
              <a:spcBef>
                <a:spcPts val="0"/>
              </a:spcBef>
              <a:spcAft>
                <a:spcPts val="0"/>
              </a:spcAft>
              <a:buNone/>
            </a:pPr>
            <a:r>
              <a:rPr lang="en" sz="1650"/>
              <a:t>For each platform, note potential concerns on your worksheet.</a:t>
            </a:r>
            <a:endParaRPr sz="2000"/>
          </a:p>
        </p:txBody>
      </p:sp>
      <p:sp>
        <p:nvSpPr>
          <p:cNvPr id="1024" name="Google Shape;1024;p79"/>
          <p:cNvSpPr txBox="1">
            <a:spLocks noGrp="1"/>
          </p:cNvSpPr>
          <p:nvPr>
            <p:ph type="title" idx="2"/>
          </p:nvPr>
        </p:nvSpPr>
        <p:spPr>
          <a:xfrm>
            <a:off x="192600" y="795673"/>
            <a:ext cx="2856900" cy="783900"/>
          </a:xfrm>
          <a:prstGeom prst="rect">
            <a:avLst/>
          </a:prstGeom>
        </p:spPr>
        <p:txBody>
          <a:bodyPr spcFirstLastPara="1" wrap="square" lIns="180000" tIns="0" rIns="180000" bIns="0" anchor="t" anchorCtr="0">
            <a:noAutofit/>
          </a:bodyPr>
          <a:lstStyle/>
          <a:p>
            <a:pPr marL="0" lvl="0" indent="0" algn="l" rtl="0">
              <a:lnSpc>
                <a:spcPct val="100000"/>
              </a:lnSpc>
              <a:spcBef>
                <a:spcPts val="0"/>
              </a:spcBef>
              <a:spcAft>
                <a:spcPts val="0"/>
              </a:spcAft>
              <a:buNone/>
            </a:pPr>
            <a:r>
              <a:rPr lang="en"/>
              <a:t>Which Platforms Are Under Contract?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grpSp>
        <p:nvGrpSpPr>
          <p:cNvPr id="1029" name="Google Shape;1029;p80"/>
          <p:cNvGrpSpPr/>
          <p:nvPr/>
        </p:nvGrpSpPr>
        <p:grpSpPr>
          <a:xfrm>
            <a:off x="6088450" y="501200"/>
            <a:ext cx="2856600" cy="4462300"/>
            <a:chOff x="3140675" y="501200"/>
            <a:chExt cx="2856600" cy="4462300"/>
          </a:xfrm>
        </p:grpSpPr>
        <p:sp>
          <p:nvSpPr>
            <p:cNvPr id="1030" name="Google Shape;1030;p80"/>
            <p:cNvSpPr/>
            <p:nvPr/>
          </p:nvSpPr>
          <p:spPr>
            <a:xfrm rot="5400000">
              <a:off x="2427125" y="1393350"/>
              <a:ext cx="4283700" cy="28566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031" name="Google Shape;1031;p80"/>
            <p:cNvSpPr/>
            <p:nvPr/>
          </p:nvSpPr>
          <p:spPr>
            <a:xfrm>
              <a:off x="3295225" y="501200"/>
              <a:ext cx="1122283" cy="180007"/>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grpSp>
        <p:nvGrpSpPr>
          <p:cNvPr id="1032" name="Google Shape;1032;p80"/>
          <p:cNvGrpSpPr/>
          <p:nvPr/>
        </p:nvGrpSpPr>
        <p:grpSpPr>
          <a:xfrm>
            <a:off x="192900" y="501200"/>
            <a:ext cx="2856600" cy="4462300"/>
            <a:chOff x="192900" y="501200"/>
            <a:chExt cx="2856600" cy="4462300"/>
          </a:xfrm>
        </p:grpSpPr>
        <p:sp>
          <p:nvSpPr>
            <p:cNvPr id="1033" name="Google Shape;1033;p80"/>
            <p:cNvSpPr/>
            <p:nvPr/>
          </p:nvSpPr>
          <p:spPr>
            <a:xfrm rot="5400000">
              <a:off x="-520650" y="1393350"/>
              <a:ext cx="4283700" cy="28566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034" name="Google Shape;1034;p80"/>
            <p:cNvSpPr/>
            <p:nvPr/>
          </p:nvSpPr>
          <p:spPr>
            <a:xfrm>
              <a:off x="347450" y="501200"/>
              <a:ext cx="1122283" cy="180007"/>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grpSp>
        <p:nvGrpSpPr>
          <p:cNvPr id="1035" name="Google Shape;1035;p80"/>
          <p:cNvGrpSpPr/>
          <p:nvPr/>
        </p:nvGrpSpPr>
        <p:grpSpPr>
          <a:xfrm>
            <a:off x="3140675" y="501200"/>
            <a:ext cx="2856600" cy="4462300"/>
            <a:chOff x="3140675" y="501200"/>
            <a:chExt cx="2856600" cy="4462300"/>
          </a:xfrm>
        </p:grpSpPr>
        <p:sp>
          <p:nvSpPr>
            <p:cNvPr id="1036" name="Google Shape;1036;p80"/>
            <p:cNvSpPr/>
            <p:nvPr/>
          </p:nvSpPr>
          <p:spPr>
            <a:xfrm rot="5400000">
              <a:off x="2427125" y="1393350"/>
              <a:ext cx="4283700" cy="28566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037" name="Google Shape;1037;p80"/>
            <p:cNvSpPr/>
            <p:nvPr/>
          </p:nvSpPr>
          <p:spPr>
            <a:xfrm>
              <a:off x="3295225" y="501200"/>
              <a:ext cx="1122283" cy="180007"/>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grpSp>
      <p:sp>
        <p:nvSpPr>
          <p:cNvPr id="1038" name="Google Shape;1038;p80"/>
          <p:cNvSpPr txBox="1">
            <a:spLocks noGrp="1"/>
          </p:cNvSpPr>
          <p:nvPr>
            <p:ph type="subTitle" idx="1"/>
          </p:nvPr>
        </p:nvSpPr>
        <p:spPr>
          <a:xfrm>
            <a:off x="233375" y="125475"/>
            <a:ext cx="8671200" cy="267000"/>
          </a:xfrm>
          <a:prstGeom prst="rect">
            <a:avLst/>
          </a:prstGeom>
        </p:spPr>
        <p:txBody>
          <a:bodyPr spcFirstLastPara="1" wrap="square" lIns="0" tIns="0" rIns="0" bIns="0" anchor="ctr" anchorCtr="0">
            <a:noAutofit/>
          </a:bodyPr>
          <a:lstStyle/>
          <a:p>
            <a:pPr marL="0" lvl="0" indent="0" algn="l" rtl="0">
              <a:lnSpc>
                <a:spcPct val="115000"/>
              </a:lnSpc>
              <a:spcBef>
                <a:spcPts val="0"/>
              </a:spcBef>
              <a:spcAft>
                <a:spcPts val="0"/>
              </a:spcAft>
              <a:buSzPts val="1000"/>
              <a:buNone/>
            </a:pPr>
            <a:r>
              <a:rPr lang="en" sz="1200"/>
              <a:t>Publishing Stack Audit #3 Goal: </a:t>
            </a:r>
            <a:r>
              <a:rPr lang="en" sz="1200" b="0"/>
              <a:t>Review Platform Policies (Accessibility + Privacy)</a:t>
            </a:r>
            <a:endParaRPr sz="1200" b="0"/>
          </a:p>
        </p:txBody>
      </p:sp>
      <p:sp>
        <p:nvSpPr>
          <p:cNvPr id="1039" name="Google Shape;1039;p80"/>
          <p:cNvSpPr txBox="1">
            <a:spLocks noGrp="1"/>
          </p:cNvSpPr>
          <p:nvPr>
            <p:ph type="title" idx="2"/>
          </p:nvPr>
        </p:nvSpPr>
        <p:spPr>
          <a:xfrm>
            <a:off x="3141175" y="795673"/>
            <a:ext cx="2856900" cy="695100"/>
          </a:xfrm>
          <a:prstGeom prst="rect">
            <a:avLst/>
          </a:prstGeom>
        </p:spPr>
        <p:txBody>
          <a:bodyPr spcFirstLastPara="1" wrap="square" lIns="180000" tIns="0" rIns="180000" bIns="0" anchor="t" anchorCtr="0">
            <a:noAutofit/>
          </a:bodyPr>
          <a:lstStyle/>
          <a:p>
            <a:pPr marL="0" lvl="0" indent="0" algn="l" rtl="0">
              <a:lnSpc>
                <a:spcPct val="100000"/>
              </a:lnSpc>
              <a:spcBef>
                <a:spcPts val="0"/>
              </a:spcBef>
              <a:spcAft>
                <a:spcPts val="0"/>
              </a:spcAft>
              <a:buSzPts val="1100"/>
              <a:buNone/>
            </a:pPr>
            <a:r>
              <a:rPr lang="en"/>
              <a:t>Evaluate Quality</a:t>
            </a:r>
            <a:endParaRPr/>
          </a:p>
        </p:txBody>
      </p:sp>
      <p:sp>
        <p:nvSpPr>
          <p:cNvPr id="1040" name="Google Shape;1040;p80"/>
          <p:cNvSpPr txBox="1">
            <a:spLocks noGrp="1"/>
          </p:cNvSpPr>
          <p:nvPr>
            <p:ph type="title" idx="3"/>
          </p:nvPr>
        </p:nvSpPr>
        <p:spPr>
          <a:xfrm>
            <a:off x="6088450" y="795678"/>
            <a:ext cx="2856900" cy="267000"/>
          </a:xfrm>
          <a:prstGeom prst="rect">
            <a:avLst/>
          </a:prstGeom>
        </p:spPr>
        <p:txBody>
          <a:bodyPr spcFirstLastPara="1" wrap="square" lIns="180000" tIns="0" rIns="180000" bIns="0" anchor="t" anchorCtr="0">
            <a:noAutofit/>
          </a:bodyPr>
          <a:lstStyle/>
          <a:p>
            <a:pPr marL="0" lvl="0" indent="0" algn="l" rtl="0">
              <a:lnSpc>
                <a:spcPct val="100000"/>
              </a:lnSpc>
              <a:spcBef>
                <a:spcPts val="0"/>
              </a:spcBef>
              <a:spcAft>
                <a:spcPts val="0"/>
              </a:spcAft>
              <a:buSzPts val="1100"/>
              <a:buNone/>
            </a:pPr>
            <a:r>
              <a:rPr lang="en"/>
              <a:t>Identify Gaps &amp; Opportunities</a:t>
            </a:r>
            <a:endParaRPr/>
          </a:p>
        </p:txBody>
      </p:sp>
      <p:sp>
        <p:nvSpPr>
          <p:cNvPr id="1041" name="Google Shape;1041;p80"/>
          <p:cNvSpPr txBox="1">
            <a:spLocks noGrp="1"/>
          </p:cNvSpPr>
          <p:nvPr>
            <p:ph type="body" idx="4"/>
          </p:nvPr>
        </p:nvSpPr>
        <p:spPr>
          <a:xfrm>
            <a:off x="194075" y="1414925"/>
            <a:ext cx="2856900" cy="3548700"/>
          </a:xfrm>
          <a:prstGeom prst="rect">
            <a:avLst/>
          </a:prstGeom>
        </p:spPr>
        <p:txBody>
          <a:bodyPr spcFirstLastPara="1" wrap="square" lIns="180000" tIns="270000" rIns="180000" bIns="180000" anchor="t" anchorCtr="0">
            <a:noAutofit/>
          </a:bodyPr>
          <a:lstStyle/>
          <a:p>
            <a:pPr marL="0" lvl="0" indent="0" algn="l" rtl="0">
              <a:lnSpc>
                <a:spcPct val="142857"/>
              </a:lnSpc>
              <a:spcBef>
                <a:spcPts val="1100"/>
              </a:spcBef>
              <a:spcAft>
                <a:spcPts val="1100"/>
              </a:spcAft>
              <a:buNone/>
            </a:pPr>
            <a:r>
              <a:rPr lang="en" sz="1800"/>
              <a:t>For each platform, check for public-facing statements.</a:t>
            </a:r>
            <a:endParaRPr sz="1800"/>
          </a:p>
        </p:txBody>
      </p:sp>
      <p:sp>
        <p:nvSpPr>
          <p:cNvPr id="1042" name="Google Shape;1042;p80"/>
          <p:cNvSpPr txBox="1">
            <a:spLocks noGrp="1"/>
          </p:cNvSpPr>
          <p:nvPr>
            <p:ph type="body" idx="5"/>
          </p:nvPr>
        </p:nvSpPr>
        <p:spPr>
          <a:xfrm>
            <a:off x="3140525" y="1414925"/>
            <a:ext cx="2856900" cy="3384000"/>
          </a:xfrm>
          <a:prstGeom prst="rect">
            <a:avLst/>
          </a:prstGeom>
        </p:spPr>
        <p:txBody>
          <a:bodyPr spcFirstLastPara="1" wrap="square" lIns="180000" tIns="270000" rIns="180000" bIns="180000" anchor="t" anchorCtr="0">
            <a:noAutofit/>
          </a:bodyPr>
          <a:lstStyle/>
          <a:p>
            <a:pPr marL="0" lvl="0" indent="0" algn="l" rtl="0">
              <a:lnSpc>
                <a:spcPct val="115000"/>
              </a:lnSpc>
              <a:spcBef>
                <a:spcPts val="1100"/>
              </a:spcBef>
              <a:spcAft>
                <a:spcPts val="0"/>
              </a:spcAft>
              <a:buNone/>
            </a:pPr>
            <a:r>
              <a:rPr lang="en" sz="1400"/>
              <a:t>1. Does the accessibility statement mention WCAG (2.1 or 2.2, Level AA)?</a:t>
            </a:r>
            <a:endParaRPr sz="1400"/>
          </a:p>
          <a:p>
            <a:pPr marL="0" lvl="0" indent="0" algn="l" rtl="0">
              <a:lnSpc>
                <a:spcPct val="115000"/>
              </a:lnSpc>
              <a:spcBef>
                <a:spcPts val="1100"/>
              </a:spcBef>
              <a:spcAft>
                <a:spcPts val="0"/>
              </a:spcAft>
              <a:buNone/>
            </a:pPr>
            <a:r>
              <a:rPr lang="en" sz="1400"/>
              <a:t>2. Does it describe how users report problems?</a:t>
            </a:r>
            <a:endParaRPr sz="1400"/>
          </a:p>
          <a:p>
            <a:pPr marL="0" lvl="0" indent="0" algn="l" rtl="0">
              <a:lnSpc>
                <a:spcPct val="115000"/>
              </a:lnSpc>
              <a:spcBef>
                <a:spcPts val="1100"/>
              </a:spcBef>
              <a:spcAft>
                <a:spcPts val="1100"/>
              </a:spcAft>
              <a:buNone/>
            </a:pPr>
            <a:r>
              <a:rPr lang="en" sz="1400"/>
              <a:t>3. Is the privacy statement clear about data collection, tracking, and third parties?</a:t>
            </a:r>
            <a:endParaRPr sz="1400"/>
          </a:p>
        </p:txBody>
      </p:sp>
      <p:sp>
        <p:nvSpPr>
          <p:cNvPr id="1043" name="Google Shape;1043;p80"/>
          <p:cNvSpPr txBox="1">
            <a:spLocks noGrp="1"/>
          </p:cNvSpPr>
          <p:nvPr>
            <p:ph type="body" idx="6"/>
          </p:nvPr>
        </p:nvSpPr>
        <p:spPr>
          <a:xfrm>
            <a:off x="6086975" y="1414925"/>
            <a:ext cx="2856900" cy="3548700"/>
          </a:xfrm>
          <a:prstGeom prst="rect">
            <a:avLst/>
          </a:prstGeom>
        </p:spPr>
        <p:txBody>
          <a:bodyPr spcFirstLastPara="1" wrap="square" lIns="180000" tIns="270000" rIns="180000" bIns="180000" anchor="t" anchorCtr="0">
            <a:noAutofit/>
          </a:bodyPr>
          <a:lstStyle/>
          <a:p>
            <a:pPr marL="0" lvl="0" indent="0" algn="l" rtl="0">
              <a:spcBef>
                <a:spcPts val="0"/>
              </a:spcBef>
              <a:spcAft>
                <a:spcPts val="0"/>
              </a:spcAft>
              <a:buClr>
                <a:schemeClr val="dk1"/>
              </a:buClr>
              <a:buSzPts val="1100"/>
              <a:buFont typeface="Arial"/>
              <a:buNone/>
            </a:pPr>
            <a:r>
              <a:rPr lang="en" sz="1400"/>
              <a:t>1. What’s missing or weak?</a:t>
            </a:r>
            <a:endParaRPr sz="1400"/>
          </a:p>
          <a:p>
            <a:pPr marL="0" lvl="0" indent="0" algn="l" rtl="0">
              <a:spcBef>
                <a:spcPts val="0"/>
              </a:spcBef>
              <a:spcAft>
                <a:spcPts val="0"/>
              </a:spcAft>
              <a:buClr>
                <a:schemeClr val="dk1"/>
              </a:buClr>
              <a:buSzPts val="1100"/>
              <a:buFont typeface="Arial"/>
              <a:buNone/>
            </a:pPr>
            <a:endParaRPr sz="1400"/>
          </a:p>
          <a:p>
            <a:pPr marL="0" lvl="0" indent="0" algn="l" rtl="0">
              <a:spcBef>
                <a:spcPts val="0"/>
              </a:spcBef>
              <a:spcAft>
                <a:spcPts val="0"/>
              </a:spcAft>
              <a:buClr>
                <a:schemeClr val="dk1"/>
              </a:buClr>
              <a:buSzPts val="1100"/>
              <a:buFont typeface="Arial"/>
              <a:buNone/>
            </a:pPr>
            <a:r>
              <a:rPr lang="en" sz="1400"/>
              <a:t>2. What could be improved in accessibility? (e.g., clearer compliance statement, reporting pathway, timelines)</a:t>
            </a:r>
            <a:endParaRPr sz="1400"/>
          </a:p>
          <a:p>
            <a:pPr marL="0" lvl="0" indent="0" algn="l" rtl="0">
              <a:spcBef>
                <a:spcPts val="0"/>
              </a:spcBef>
              <a:spcAft>
                <a:spcPts val="0"/>
              </a:spcAft>
              <a:buClr>
                <a:schemeClr val="dk1"/>
              </a:buClr>
              <a:buSzPts val="1100"/>
              <a:buFont typeface="Arial"/>
              <a:buNone/>
            </a:pPr>
            <a:endParaRPr sz="1400"/>
          </a:p>
          <a:p>
            <a:pPr marL="0" lvl="0" indent="0" algn="l" rtl="0">
              <a:spcBef>
                <a:spcPts val="0"/>
              </a:spcBef>
              <a:spcAft>
                <a:spcPts val="0"/>
              </a:spcAft>
              <a:buClr>
                <a:schemeClr val="dk1"/>
              </a:buClr>
              <a:buSzPts val="1100"/>
              <a:buFont typeface="Arial"/>
              <a:buNone/>
            </a:pPr>
            <a:r>
              <a:rPr lang="en" sz="1400"/>
              <a:t>3. What could be improved in privacy? (e.g., tracking disclosure, user rights, data retention)</a:t>
            </a:r>
            <a:endParaRPr sz="1400"/>
          </a:p>
        </p:txBody>
      </p:sp>
      <p:sp>
        <p:nvSpPr>
          <p:cNvPr id="1044" name="Google Shape;1044;p80"/>
          <p:cNvSpPr txBox="1">
            <a:spLocks noGrp="1"/>
          </p:cNvSpPr>
          <p:nvPr>
            <p:ph type="title" idx="2"/>
          </p:nvPr>
        </p:nvSpPr>
        <p:spPr>
          <a:xfrm>
            <a:off x="192600" y="795673"/>
            <a:ext cx="2856900" cy="783900"/>
          </a:xfrm>
          <a:prstGeom prst="rect">
            <a:avLst/>
          </a:prstGeom>
        </p:spPr>
        <p:txBody>
          <a:bodyPr spcFirstLastPara="1" wrap="square" lIns="180000" tIns="0" rIns="180000" bIns="0" anchor="t" anchorCtr="0">
            <a:noAutofit/>
          </a:bodyPr>
          <a:lstStyle/>
          <a:p>
            <a:pPr marL="0" lvl="0" indent="0" algn="l" rtl="0">
              <a:lnSpc>
                <a:spcPct val="100000"/>
              </a:lnSpc>
              <a:spcBef>
                <a:spcPts val="0"/>
              </a:spcBef>
              <a:spcAft>
                <a:spcPts val="0"/>
              </a:spcAft>
              <a:buNone/>
            </a:pPr>
            <a:r>
              <a:rPr lang="en"/>
              <a:t>Locate Statements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sp>
        <p:nvSpPr>
          <p:cNvPr id="1049" name="Google Shape;1049;p81"/>
          <p:cNvSpPr/>
          <p:nvPr/>
        </p:nvSpPr>
        <p:spPr>
          <a:xfrm rot="5400000">
            <a:off x="1239045" y="1697775"/>
            <a:ext cx="2208600" cy="4341600"/>
          </a:xfrm>
          <a:prstGeom prst="roundRect">
            <a:avLst>
              <a:gd name="adj" fmla="val 5925"/>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050" name="Google Shape;1050;p81"/>
          <p:cNvSpPr/>
          <p:nvPr/>
        </p:nvSpPr>
        <p:spPr>
          <a:xfrm>
            <a:off x="357913" y="2957857"/>
            <a:ext cx="2047800" cy="3906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51" name="Google Shape;1051;p81"/>
          <p:cNvSpPr/>
          <p:nvPr/>
        </p:nvSpPr>
        <p:spPr>
          <a:xfrm rot="5400000">
            <a:off x="1274295" y="-587347"/>
            <a:ext cx="2138100" cy="4341600"/>
          </a:xfrm>
          <a:prstGeom prst="roundRect">
            <a:avLst>
              <a:gd name="adj" fmla="val 5925"/>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052" name="Google Shape;1052;p81"/>
          <p:cNvSpPr/>
          <p:nvPr/>
        </p:nvSpPr>
        <p:spPr>
          <a:xfrm>
            <a:off x="357913" y="701800"/>
            <a:ext cx="2047800" cy="3780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53" name="Google Shape;1053;p81"/>
          <p:cNvSpPr/>
          <p:nvPr/>
        </p:nvSpPr>
        <p:spPr>
          <a:xfrm rot="5400000">
            <a:off x="5731620" y="-588522"/>
            <a:ext cx="2138100" cy="4341600"/>
          </a:xfrm>
          <a:prstGeom prst="roundRect">
            <a:avLst>
              <a:gd name="adj" fmla="val 5925"/>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054" name="Google Shape;1054;p81"/>
          <p:cNvSpPr/>
          <p:nvPr/>
        </p:nvSpPr>
        <p:spPr>
          <a:xfrm>
            <a:off x="4815238" y="700625"/>
            <a:ext cx="2047800" cy="3780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55" name="Google Shape;1055;p81"/>
          <p:cNvSpPr/>
          <p:nvPr/>
        </p:nvSpPr>
        <p:spPr>
          <a:xfrm rot="5400000">
            <a:off x="5697863" y="1696275"/>
            <a:ext cx="2205600" cy="4341600"/>
          </a:xfrm>
          <a:prstGeom prst="roundRect">
            <a:avLst>
              <a:gd name="adj" fmla="val 5925"/>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056" name="Google Shape;1056;p81"/>
          <p:cNvSpPr/>
          <p:nvPr/>
        </p:nvSpPr>
        <p:spPr>
          <a:xfrm>
            <a:off x="4815238" y="2962900"/>
            <a:ext cx="2047800" cy="378000"/>
          </a:xfrm>
          <a:prstGeom prst="roundRect">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57" name="Google Shape;1057;p81"/>
          <p:cNvSpPr/>
          <p:nvPr/>
        </p:nvSpPr>
        <p:spPr>
          <a:xfrm>
            <a:off x="357913" y="2957857"/>
            <a:ext cx="2047800" cy="3906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58" name="Google Shape;1058;p81"/>
          <p:cNvSpPr/>
          <p:nvPr/>
        </p:nvSpPr>
        <p:spPr>
          <a:xfrm>
            <a:off x="4815238" y="700625"/>
            <a:ext cx="2047800" cy="3780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59" name="Google Shape;1059;p81"/>
          <p:cNvSpPr/>
          <p:nvPr/>
        </p:nvSpPr>
        <p:spPr>
          <a:xfrm>
            <a:off x="357913" y="701800"/>
            <a:ext cx="2047800" cy="3780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60" name="Google Shape;1060;p81"/>
          <p:cNvSpPr txBox="1">
            <a:spLocks noGrp="1"/>
          </p:cNvSpPr>
          <p:nvPr>
            <p:ph type="subTitle" idx="5"/>
          </p:nvPr>
        </p:nvSpPr>
        <p:spPr>
          <a:xfrm>
            <a:off x="172550" y="27650"/>
            <a:ext cx="3919800" cy="473700"/>
          </a:xfrm>
          <a:prstGeom prst="rect">
            <a:avLst/>
          </a:prstGeom>
        </p:spPr>
        <p:txBody>
          <a:bodyPr spcFirstLastPara="1" wrap="square" lIns="0" tIns="0" rIns="0" bIns="0" anchor="ctr" anchorCtr="0">
            <a:noAutofit/>
          </a:bodyPr>
          <a:lstStyle/>
          <a:p>
            <a:pPr marL="0" lvl="0" indent="0" algn="l" rtl="0">
              <a:lnSpc>
                <a:spcPct val="115000"/>
              </a:lnSpc>
              <a:spcBef>
                <a:spcPts val="0"/>
              </a:spcBef>
              <a:spcAft>
                <a:spcPts val="0"/>
              </a:spcAft>
              <a:buSzPts val="1000"/>
              <a:buNone/>
            </a:pPr>
            <a:r>
              <a:rPr lang="en" sz="2800"/>
              <a:t>Final Thoughts</a:t>
            </a:r>
            <a:endParaRPr sz="2800"/>
          </a:p>
        </p:txBody>
      </p:sp>
      <p:sp>
        <p:nvSpPr>
          <p:cNvPr id="1061" name="Google Shape;1061;p81"/>
          <p:cNvSpPr txBox="1">
            <a:spLocks noGrp="1"/>
          </p:cNvSpPr>
          <p:nvPr>
            <p:ph type="subTitle" idx="3"/>
          </p:nvPr>
        </p:nvSpPr>
        <p:spPr>
          <a:xfrm>
            <a:off x="357613" y="704175"/>
            <a:ext cx="2048400" cy="378000"/>
          </a:xfrm>
          <a:prstGeom prst="rect">
            <a:avLst/>
          </a:prstGeom>
        </p:spPr>
        <p:txBody>
          <a:bodyPr spcFirstLastPara="1" wrap="square" lIns="180000" tIns="0" rIns="180000" bIns="0" anchor="t" anchorCtr="0">
            <a:normAutofit/>
          </a:bodyPr>
          <a:lstStyle/>
          <a:p>
            <a:pPr marL="0" lvl="0" indent="0" algn="l" rtl="0">
              <a:lnSpc>
                <a:spcPct val="115000"/>
              </a:lnSpc>
              <a:spcBef>
                <a:spcPts val="0"/>
              </a:spcBef>
              <a:spcAft>
                <a:spcPts val="0"/>
              </a:spcAft>
              <a:buSzPts val="2200"/>
              <a:buNone/>
            </a:pPr>
            <a:r>
              <a:rPr lang="en"/>
              <a:t>Wrap-Up</a:t>
            </a:r>
            <a:endParaRPr/>
          </a:p>
        </p:txBody>
      </p:sp>
      <p:sp>
        <p:nvSpPr>
          <p:cNvPr id="1062" name="Google Shape;1062;p81"/>
          <p:cNvSpPr txBox="1">
            <a:spLocks noGrp="1"/>
          </p:cNvSpPr>
          <p:nvPr>
            <p:ph type="body" idx="1"/>
          </p:nvPr>
        </p:nvSpPr>
        <p:spPr>
          <a:xfrm>
            <a:off x="172538" y="1079800"/>
            <a:ext cx="4341600" cy="1299600"/>
          </a:xfrm>
          <a:prstGeom prst="rect">
            <a:avLst/>
          </a:prstGeom>
        </p:spPr>
        <p:txBody>
          <a:bodyPr spcFirstLastPara="1" wrap="square" lIns="180000" tIns="180000" rIns="180000" bIns="180000" anchor="t" anchorCtr="0">
            <a:normAutofit/>
          </a:bodyPr>
          <a:lstStyle/>
          <a:p>
            <a:pPr marL="180000" lvl="0" indent="-90000" algn="l" rtl="0">
              <a:lnSpc>
                <a:spcPct val="115000"/>
              </a:lnSpc>
              <a:spcBef>
                <a:spcPts val="0"/>
              </a:spcBef>
              <a:spcAft>
                <a:spcPts val="0"/>
              </a:spcAft>
              <a:buClr>
                <a:schemeClr val="dk1"/>
              </a:buClr>
              <a:buSzPts val="900"/>
              <a:buFont typeface="Arial"/>
              <a:buNone/>
            </a:pPr>
            <a:r>
              <a:rPr lang="en" sz="1600"/>
              <a:t>– Which Platforms Will You Prioritize?.</a:t>
            </a:r>
            <a:endParaRPr sz="1600"/>
          </a:p>
          <a:p>
            <a:pPr marL="180000" lvl="0" indent="-90000" algn="l" rtl="0">
              <a:spcBef>
                <a:spcPts val="500"/>
              </a:spcBef>
              <a:spcAft>
                <a:spcPts val="0"/>
              </a:spcAft>
              <a:buClr>
                <a:schemeClr val="dk1"/>
              </a:buClr>
              <a:buSzPts val="900"/>
              <a:buNone/>
            </a:pPr>
            <a:r>
              <a:rPr lang="en" sz="1600"/>
              <a:t>– What Contracts Will You Review?</a:t>
            </a:r>
            <a:endParaRPr sz="1600"/>
          </a:p>
          <a:p>
            <a:pPr marL="180000" lvl="0" indent="-90000" algn="l" rtl="0">
              <a:lnSpc>
                <a:spcPct val="115000"/>
              </a:lnSpc>
              <a:spcBef>
                <a:spcPts val="500"/>
              </a:spcBef>
              <a:spcAft>
                <a:spcPts val="500"/>
              </a:spcAft>
              <a:buClr>
                <a:schemeClr val="dk1"/>
              </a:buClr>
              <a:buSzPts val="900"/>
              <a:buFont typeface="Arial"/>
              <a:buNone/>
            </a:pPr>
            <a:r>
              <a:rPr lang="en" sz="1600"/>
              <a:t>– Who Will You Meet With?</a:t>
            </a:r>
            <a:endParaRPr sz="1600"/>
          </a:p>
        </p:txBody>
      </p:sp>
      <p:sp>
        <p:nvSpPr>
          <p:cNvPr id="1063" name="Google Shape;1063;p81"/>
          <p:cNvSpPr txBox="1">
            <a:spLocks noGrp="1"/>
          </p:cNvSpPr>
          <p:nvPr>
            <p:ph type="subTitle" idx="6"/>
          </p:nvPr>
        </p:nvSpPr>
        <p:spPr>
          <a:xfrm>
            <a:off x="4814938" y="703000"/>
            <a:ext cx="2048400" cy="378000"/>
          </a:xfrm>
          <a:prstGeom prst="rect">
            <a:avLst/>
          </a:prstGeom>
        </p:spPr>
        <p:txBody>
          <a:bodyPr spcFirstLastPara="1" wrap="square" lIns="180000" tIns="0" rIns="180000" bIns="0" anchor="t" anchorCtr="0">
            <a:normAutofit/>
          </a:bodyPr>
          <a:lstStyle/>
          <a:p>
            <a:pPr marL="0" lvl="0" indent="0" algn="l" rtl="0">
              <a:lnSpc>
                <a:spcPct val="115000"/>
              </a:lnSpc>
              <a:spcBef>
                <a:spcPts val="0"/>
              </a:spcBef>
              <a:spcAft>
                <a:spcPts val="0"/>
              </a:spcAft>
              <a:buSzPts val="2200"/>
              <a:buNone/>
            </a:pPr>
            <a:r>
              <a:rPr lang="en"/>
              <a:t>Prompt #1</a:t>
            </a:r>
            <a:endParaRPr/>
          </a:p>
        </p:txBody>
      </p:sp>
      <p:sp>
        <p:nvSpPr>
          <p:cNvPr id="1064" name="Google Shape;1064;p81"/>
          <p:cNvSpPr txBox="1">
            <a:spLocks noGrp="1"/>
          </p:cNvSpPr>
          <p:nvPr>
            <p:ph type="body" idx="7"/>
          </p:nvPr>
        </p:nvSpPr>
        <p:spPr>
          <a:xfrm>
            <a:off x="4629863" y="1078625"/>
            <a:ext cx="4341600" cy="1299600"/>
          </a:xfrm>
          <a:prstGeom prst="rect">
            <a:avLst/>
          </a:prstGeom>
        </p:spPr>
        <p:txBody>
          <a:bodyPr spcFirstLastPara="1" wrap="square" lIns="180000" tIns="180000" rIns="180000" bIns="180000" anchor="t" anchorCtr="0">
            <a:noAutofit/>
          </a:bodyPr>
          <a:lstStyle/>
          <a:p>
            <a:pPr marL="0" lvl="0" indent="0" algn="l" rtl="0">
              <a:spcBef>
                <a:spcPts val="1100"/>
              </a:spcBef>
              <a:spcAft>
                <a:spcPts val="1100"/>
              </a:spcAft>
              <a:buNone/>
            </a:pPr>
            <a:r>
              <a:rPr lang="en" sz="2000"/>
              <a:t>What surprised you about who </a:t>
            </a:r>
            <a:r>
              <a:rPr lang="en" sz="2000" b="1"/>
              <a:t>actually controls contracts</a:t>
            </a:r>
            <a:r>
              <a:rPr lang="en" sz="2000"/>
              <a:t>?</a:t>
            </a:r>
            <a:endParaRPr sz="2000"/>
          </a:p>
        </p:txBody>
      </p:sp>
      <p:sp>
        <p:nvSpPr>
          <p:cNvPr id="1065" name="Google Shape;1065;p81"/>
          <p:cNvSpPr txBox="1">
            <a:spLocks noGrp="1"/>
          </p:cNvSpPr>
          <p:nvPr>
            <p:ph type="subTitle" idx="2"/>
          </p:nvPr>
        </p:nvSpPr>
        <p:spPr>
          <a:xfrm>
            <a:off x="357613" y="2960298"/>
            <a:ext cx="2048400" cy="390600"/>
          </a:xfrm>
          <a:prstGeom prst="rect">
            <a:avLst/>
          </a:prstGeom>
        </p:spPr>
        <p:txBody>
          <a:bodyPr spcFirstLastPara="1" wrap="square" lIns="180000" tIns="0" rIns="180000" bIns="0" anchor="t" anchorCtr="0">
            <a:normAutofit/>
          </a:bodyPr>
          <a:lstStyle/>
          <a:p>
            <a:pPr marL="0" lvl="0" indent="0" algn="l" rtl="0">
              <a:lnSpc>
                <a:spcPct val="115000"/>
              </a:lnSpc>
              <a:spcBef>
                <a:spcPts val="0"/>
              </a:spcBef>
              <a:spcAft>
                <a:spcPts val="0"/>
              </a:spcAft>
              <a:buSzPts val="2200"/>
              <a:buNone/>
            </a:pPr>
            <a:r>
              <a:rPr lang="en"/>
              <a:t>Prompt #2</a:t>
            </a:r>
            <a:endParaRPr/>
          </a:p>
        </p:txBody>
      </p:sp>
      <p:sp>
        <p:nvSpPr>
          <p:cNvPr id="1066" name="Google Shape;1066;p81"/>
          <p:cNvSpPr txBox="1">
            <a:spLocks noGrp="1"/>
          </p:cNvSpPr>
          <p:nvPr>
            <p:ph type="body" idx="4"/>
          </p:nvPr>
        </p:nvSpPr>
        <p:spPr>
          <a:xfrm>
            <a:off x="172538" y="3348331"/>
            <a:ext cx="4341600" cy="1299600"/>
          </a:xfrm>
          <a:prstGeom prst="rect">
            <a:avLst/>
          </a:prstGeom>
        </p:spPr>
        <p:txBody>
          <a:bodyPr spcFirstLastPara="1" wrap="square" lIns="180000" tIns="180000" rIns="180000" bIns="180000" anchor="t" anchorCtr="0">
            <a:normAutofit/>
          </a:bodyPr>
          <a:lstStyle/>
          <a:p>
            <a:pPr marL="0" lvl="0" indent="0" algn="l" rtl="0">
              <a:spcBef>
                <a:spcPts val="1100"/>
              </a:spcBef>
              <a:spcAft>
                <a:spcPts val="1100"/>
              </a:spcAft>
              <a:buNone/>
            </a:pPr>
            <a:r>
              <a:rPr lang="en" sz="2000"/>
              <a:t>Where does the library </a:t>
            </a:r>
            <a:r>
              <a:rPr lang="en" sz="2000" b="1"/>
              <a:t>have leverage vs. not</a:t>
            </a:r>
            <a:r>
              <a:rPr lang="en" sz="2000"/>
              <a:t>?</a:t>
            </a:r>
            <a:endParaRPr sz="2000"/>
          </a:p>
        </p:txBody>
      </p:sp>
      <p:sp>
        <p:nvSpPr>
          <p:cNvPr id="1067" name="Google Shape;1067;p81"/>
          <p:cNvSpPr txBox="1">
            <a:spLocks noGrp="1"/>
          </p:cNvSpPr>
          <p:nvPr>
            <p:ph type="subTitle" idx="8"/>
          </p:nvPr>
        </p:nvSpPr>
        <p:spPr>
          <a:xfrm>
            <a:off x="4814938" y="2965275"/>
            <a:ext cx="2048400" cy="378000"/>
          </a:xfrm>
          <a:prstGeom prst="rect">
            <a:avLst/>
          </a:prstGeom>
        </p:spPr>
        <p:txBody>
          <a:bodyPr spcFirstLastPara="1" wrap="square" lIns="180000" tIns="0" rIns="180000" bIns="0" anchor="t" anchorCtr="0">
            <a:normAutofit/>
          </a:bodyPr>
          <a:lstStyle/>
          <a:p>
            <a:pPr marL="0" lvl="0" indent="0" algn="l" rtl="0">
              <a:lnSpc>
                <a:spcPct val="115000"/>
              </a:lnSpc>
              <a:spcBef>
                <a:spcPts val="0"/>
              </a:spcBef>
              <a:spcAft>
                <a:spcPts val="0"/>
              </a:spcAft>
              <a:buSzPts val="2200"/>
              <a:buNone/>
            </a:pPr>
            <a:r>
              <a:rPr lang="en"/>
              <a:t>Prompt #3</a:t>
            </a:r>
            <a:endParaRPr/>
          </a:p>
        </p:txBody>
      </p:sp>
      <p:sp>
        <p:nvSpPr>
          <p:cNvPr id="1068" name="Google Shape;1068;p81"/>
          <p:cNvSpPr txBox="1">
            <a:spLocks noGrp="1"/>
          </p:cNvSpPr>
          <p:nvPr>
            <p:ph type="body" idx="4294967295"/>
          </p:nvPr>
        </p:nvSpPr>
        <p:spPr>
          <a:xfrm>
            <a:off x="4629863" y="3347117"/>
            <a:ext cx="4341600" cy="1299600"/>
          </a:xfrm>
          <a:prstGeom prst="rect">
            <a:avLst/>
          </a:prstGeom>
        </p:spPr>
        <p:txBody>
          <a:bodyPr spcFirstLastPara="1" wrap="square" lIns="180000" tIns="180000" rIns="180000" bIns="180000" anchor="t" anchorCtr="0">
            <a:noAutofit/>
          </a:bodyPr>
          <a:lstStyle/>
          <a:p>
            <a:pPr marL="0" lvl="0" indent="0" algn="l" rtl="0">
              <a:spcBef>
                <a:spcPts val="1100"/>
              </a:spcBef>
              <a:spcAft>
                <a:spcPts val="1100"/>
              </a:spcAft>
              <a:buNone/>
            </a:pPr>
            <a:r>
              <a:rPr lang="en" sz="2000"/>
              <a:t>Which issue feels most urgent: </a:t>
            </a:r>
            <a:r>
              <a:rPr lang="en" sz="2000" b="1"/>
              <a:t>accessibility, privacy, or governance?</a:t>
            </a:r>
            <a:endParaRPr sz="20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82"/>
          <p:cNvSpPr/>
          <p:nvPr/>
        </p:nvSpPr>
        <p:spPr>
          <a:xfrm>
            <a:off x="912237" y="1317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1074" name="Google Shape;1074;p82"/>
          <p:cNvSpPr txBox="1">
            <a:spLocks noGrp="1"/>
          </p:cNvSpPr>
          <p:nvPr>
            <p:ph type="title"/>
          </p:nvPr>
        </p:nvSpPr>
        <p:spPr>
          <a:xfrm>
            <a:off x="593175" y="486000"/>
            <a:ext cx="7916400" cy="965700"/>
          </a:xfrm>
          <a:prstGeom prst="rect">
            <a:avLst/>
          </a:prstGeom>
        </p:spPr>
        <p:txBody>
          <a:bodyPr spcFirstLastPara="1" wrap="square" lIns="0" tIns="0" rIns="0" bIns="0" anchor="b" anchorCtr="0">
            <a:noAutofit/>
          </a:bodyPr>
          <a:lstStyle/>
          <a:p>
            <a:pPr marL="0" lvl="0" indent="0" algn="l" rtl="0">
              <a:lnSpc>
                <a:spcPct val="80000"/>
              </a:lnSpc>
              <a:spcBef>
                <a:spcPts val="0"/>
              </a:spcBef>
              <a:spcAft>
                <a:spcPts val="0"/>
              </a:spcAft>
              <a:buSzPts val="8000"/>
              <a:buNone/>
            </a:pPr>
            <a:br>
              <a:rPr lang="en" sz="6700"/>
            </a:br>
            <a:r>
              <a:rPr lang="en" sz="6700"/>
              <a:t>Thank you!</a:t>
            </a:r>
            <a:endParaRPr sz="6700"/>
          </a:p>
        </p:txBody>
      </p:sp>
      <p:sp>
        <p:nvSpPr>
          <p:cNvPr id="1075" name="Google Shape;1075;p82"/>
          <p:cNvSpPr txBox="1">
            <a:spLocks noGrp="1"/>
          </p:cNvSpPr>
          <p:nvPr>
            <p:ph type="subTitle" idx="3"/>
          </p:nvPr>
        </p:nvSpPr>
        <p:spPr>
          <a:xfrm>
            <a:off x="1284638" y="214800"/>
            <a:ext cx="1501200" cy="183600"/>
          </a:xfrm>
          <a:prstGeom prst="rect">
            <a:avLst/>
          </a:prstGeom>
        </p:spPr>
        <p:txBody>
          <a:bodyPr spcFirstLastPara="1" wrap="square" lIns="0" tIns="0" rIns="0" bIns="0" anchor="ctr" anchorCtr="0">
            <a:normAutofit fontScale="70000"/>
          </a:bodyPr>
          <a:lstStyle/>
          <a:p>
            <a:pPr marL="0" lvl="0" indent="0" algn="ctr" rtl="0">
              <a:lnSpc>
                <a:spcPct val="115000"/>
              </a:lnSpc>
              <a:spcBef>
                <a:spcPts val="0"/>
              </a:spcBef>
              <a:spcAft>
                <a:spcPts val="0"/>
              </a:spcAft>
              <a:buClr>
                <a:schemeClr val="dk1"/>
              </a:buClr>
              <a:buSzPct val="91667"/>
              <a:buFont typeface="Arial"/>
              <a:buNone/>
            </a:pPr>
            <a:r>
              <a:rPr lang="en"/>
              <a:t>Library Publishing Forum 2026</a:t>
            </a:r>
            <a:endParaRPr/>
          </a:p>
        </p:txBody>
      </p:sp>
      <p:cxnSp>
        <p:nvCxnSpPr>
          <p:cNvPr id="1076" name="Google Shape;1076;p82"/>
          <p:cNvCxnSpPr/>
          <p:nvPr/>
        </p:nvCxnSpPr>
        <p:spPr>
          <a:xfrm rot="10800000">
            <a:off x="597900" y="5035200"/>
            <a:ext cx="7948200" cy="0"/>
          </a:xfrm>
          <a:prstGeom prst="straightConnector1">
            <a:avLst/>
          </a:prstGeom>
          <a:noFill/>
          <a:ln w="9525" cap="flat" cmpd="sng">
            <a:solidFill>
              <a:schemeClr val="dk1"/>
            </a:solidFill>
            <a:prstDash val="solid"/>
            <a:round/>
            <a:headEnd type="none" w="sm" len="sm"/>
            <a:tailEnd type="none" w="sm" len="sm"/>
          </a:ln>
        </p:spPr>
      </p:cxnSp>
      <p:sp>
        <p:nvSpPr>
          <p:cNvPr id="1077" name="Google Shape;1077;p82"/>
          <p:cNvSpPr txBox="1">
            <a:spLocks noGrp="1"/>
          </p:cNvSpPr>
          <p:nvPr>
            <p:ph type="body" idx="1"/>
          </p:nvPr>
        </p:nvSpPr>
        <p:spPr>
          <a:xfrm>
            <a:off x="1284650" y="4626000"/>
            <a:ext cx="3022200" cy="409200"/>
          </a:xfrm>
          <a:prstGeom prst="rect">
            <a:avLst/>
          </a:prstGeom>
        </p:spPr>
        <p:txBody>
          <a:bodyPr spcFirstLastPara="1" wrap="square" lIns="0" tIns="0" rIns="0" bIns="91425" anchor="ctr" anchorCtr="0">
            <a:normAutofit/>
          </a:bodyPr>
          <a:lstStyle/>
          <a:p>
            <a:pPr marL="0" lvl="0" indent="0" algn="ctr" rtl="0">
              <a:spcBef>
                <a:spcPts val="0"/>
              </a:spcBef>
              <a:spcAft>
                <a:spcPts val="0"/>
              </a:spcAft>
              <a:buNone/>
            </a:pPr>
            <a:r>
              <a:rPr lang="en" sz="1250" b="1"/>
              <a:t>Ellen Dubinsky, edubinsky@arizona.edu</a:t>
            </a:r>
            <a:endParaRPr sz="1250" b="1"/>
          </a:p>
        </p:txBody>
      </p:sp>
      <p:pic>
        <p:nvPicPr>
          <p:cNvPr id="1078" name="Google Shape;1078;p82" descr="muppet-ified image of Ellen, female figure in a blue button down shirt and jeans, wearing earrings, riding a bicycle in a field of flowers with a hot air balloon in the background. made with MS Copilot AI from her institutional profile photo." title="Designer (5).png"/>
          <p:cNvPicPr preferRelativeResize="0"/>
          <p:nvPr/>
        </p:nvPicPr>
        <p:blipFill>
          <a:blip r:embed="rId3">
            <a:alphaModFix/>
          </a:blip>
          <a:stretch>
            <a:fillRect/>
          </a:stretch>
        </p:blipFill>
        <p:spPr>
          <a:xfrm>
            <a:off x="1284675" y="1603825"/>
            <a:ext cx="3022175" cy="3022175"/>
          </a:xfrm>
          <a:prstGeom prst="rect">
            <a:avLst/>
          </a:prstGeom>
          <a:noFill/>
          <a:ln w="28575" cap="flat" cmpd="sng">
            <a:solidFill>
              <a:schemeClr val="dk2"/>
            </a:solidFill>
            <a:prstDash val="solid"/>
            <a:round/>
            <a:headEnd type="none" w="sm" len="sm"/>
            <a:tailEnd type="none" w="sm" len="sm"/>
          </a:ln>
        </p:spPr>
      </p:pic>
      <p:pic>
        <p:nvPicPr>
          <p:cNvPr id="1079" name="Google Shape;1079;p82" descr="muppet-ified image of Michele, a female wearing glasses, with brown hair and a green with black polka dots dress. holding two cats, one grey and one white with a background of a building and bushes. made with MS Copilot AI from her institutional profile photo." title="Designer (2).png"/>
          <p:cNvPicPr preferRelativeResize="0"/>
          <p:nvPr/>
        </p:nvPicPr>
        <p:blipFill>
          <a:blip r:embed="rId4">
            <a:alphaModFix/>
          </a:blip>
          <a:stretch>
            <a:fillRect/>
          </a:stretch>
        </p:blipFill>
        <p:spPr>
          <a:xfrm>
            <a:off x="5162175" y="1603825"/>
            <a:ext cx="3022175" cy="3022175"/>
          </a:xfrm>
          <a:prstGeom prst="rect">
            <a:avLst/>
          </a:prstGeom>
          <a:noFill/>
          <a:ln w="28575" cap="flat" cmpd="sng">
            <a:solidFill>
              <a:schemeClr val="dk2"/>
            </a:solidFill>
            <a:prstDash val="solid"/>
            <a:round/>
            <a:headEnd type="none" w="sm" len="sm"/>
            <a:tailEnd type="none" w="sm" len="sm"/>
          </a:ln>
        </p:spPr>
      </p:pic>
      <p:sp>
        <p:nvSpPr>
          <p:cNvPr id="1080" name="Google Shape;1080;p82"/>
          <p:cNvSpPr txBox="1">
            <a:spLocks noGrp="1"/>
          </p:cNvSpPr>
          <p:nvPr>
            <p:ph type="body" idx="1"/>
          </p:nvPr>
        </p:nvSpPr>
        <p:spPr>
          <a:xfrm>
            <a:off x="5162163" y="4626000"/>
            <a:ext cx="3022200" cy="409200"/>
          </a:xfrm>
          <a:prstGeom prst="rect">
            <a:avLst/>
          </a:prstGeom>
        </p:spPr>
        <p:txBody>
          <a:bodyPr spcFirstLastPara="1" wrap="square" lIns="0" tIns="0" rIns="0" bIns="91425" anchor="ctr" anchorCtr="0">
            <a:normAutofit/>
          </a:bodyPr>
          <a:lstStyle/>
          <a:p>
            <a:pPr marL="0" lvl="0" indent="0" algn="ctr" rtl="0">
              <a:spcBef>
                <a:spcPts val="0"/>
              </a:spcBef>
              <a:spcAft>
                <a:spcPts val="0"/>
              </a:spcAft>
              <a:buNone/>
            </a:pPr>
            <a:r>
              <a:rPr lang="en" b="1"/>
              <a:t>Michele Gibney, mgibney@pacific.edu</a:t>
            </a:r>
            <a:endParaRPr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84"/>
        <p:cNvGrpSpPr/>
        <p:nvPr/>
      </p:nvGrpSpPr>
      <p:grpSpPr>
        <a:xfrm>
          <a:off x="0" y="0"/>
          <a:ext cx="0" cy="0"/>
          <a:chOff x="0" y="0"/>
          <a:chExt cx="0" cy="0"/>
        </a:xfrm>
      </p:grpSpPr>
      <p:sp>
        <p:nvSpPr>
          <p:cNvPr id="1085" name="Google Shape;1085;p83"/>
          <p:cNvSpPr txBox="1">
            <a:spLocks noGrp="1"/>
          </p:cNvSpPr>
          <p:nvPr>
            <p:ph type="subTitle" idx="1"/>
          </p:nvPr>
        </p:nvSpPr>
        <p:spPr>
          <a:xfrm>
            <a:off x="1224650" y="210100"/>
            <a:ext cx="1676700" cy="356400"/>
          </a:xfrm>
          <a:prstGeom prst="rect">
            <a:avLst/>
          </a:prstGeom>
        </p:spPr>
        <p:txBody>
          <a:bodyPr spcFirstLastPara="1" wrap="square" lIns="91425" tIns="91425" rIns="91425" bIns="91425" anchor="t" anchorCtr="0">
            <a:normAutofit lnSpcReduction="10000"/>
          </a:bodyPr>
          <a:lstStyle/>
          <a:p>
            <a:pPr marL="0" lvl="0" indent="0" algn="ctr" rtl="0">
              <a:lnSpc>
                <a:spcPct val="100000"/>
              </a:lnSpc>
              <a:spcBef>
                <a:spcPts val="0"/>
              </a:spcBef>
              <a:spcAft>
                <a:spcPts val="0"/>
              </a:spcAft>
              <a:buSzPts val="1200"/>
              <a:buNone/>
            </a:pPr>
            <a:r>
              <a:rPr lang="en"/>
              <a:t>Resources</a:t>
            </a:r>
            <a:endParaRPr/>
          </a:p>
        </p:txBody>
      </p:sp>
      <p:cxnSp>
        <p:nvCxnSpPr>
          <p:cNvPr id="1086" name="Google Shape;1086;p83"/>
          <p:cNvCxnSpPr/>
          <p:nvPr/>
        </p:nvCxnSpPr>
        <p:spPr>
          <a:xfrm rot="10800000">
            <a:off x="597900" y="4758125"/>
            <a:ext cx="7948200" cy="0"/>
          </a:xfrm>
          <a:prstGeom prst="straightConnector1">
            <a:avLst/>
          </a:prstGeom>
          <a:noFill/>
          <a:ln w="9525" cap="flat" cmpd="sng">
            <a:solidFill>
              <a:schemeClr val="dk1"/>
            </a:solidFill>
            <a:prstDash val="solid"/>
            <a:round/>
            <a:headEnd type="none" w="sm" len="sm"/>
            <a:tailEnd type="none" w="sm" len="sm"/>
          </a:ln>
        </p:spPr>
      </p:cxnSp>
      <p:sp>
        <p:nvSpPr>
          <p:cNvPr id="1087" name="Google Shape;1087;p83"/>
          <p:cNvSpPr txBox="1">
            <a:spLocks noGrp="1"/>
          </p:cNvSpPr>
          <p:nvPr>
            <p:ph type="body" idx="2"/>
          </p:nvPr>
        </p:nvSpPr>
        <p:spPr>
          <a:xfrm>
            <a:off x="311700" y="952500"/>
            <a:ext cx="8040300" cy="36705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595959"/>
              </a:buClr>
              <a:buSzPts val="1800"/>
              <a:buChar char="●"/>
            </a:pPr>
            <a:r>
              <a:rPr lang="en" sz="1800" b="0">
                <a:solidFill>
                  <a:srgbClr val="595959"/>
                </a:solidFill>
              </a:rPr>
              <a:t>DOJ Rule: </a:t>
            </a:r>
            <a:r>
              <a:rPr lang="en" sz="1800" b="0" u="sng">
                <a:solidFill>
                  <a:schemeClr val="folHlink"/>
                </a:solidFill>
                <a:hlinkClick r:id="rId3">
                  <a:extLst>
                    <a:ext uri="{A12FA001-AC4F-418D-AE19-62706E023703}">
                      <ahyp:hlinkClr xmlns:ahyp="http://schemas.microsoft.com/office/drawing/2018/hyperlinkcolor" val="tx"/>
                    </a:ext>
                  </a:extLst>
                </a:hlinkClick>
              </a:rPr>
              <a:t>Nondiscrimination on the Basis of Disability; Accessibility of Web Information and Services of State and Local Government Entities</a:t>
            </a:r>
            <a:endParaRPr sz="1800" b="0">
              <a:solidFill>
                <a:srgbClr val="595959"/>
              </a:solidFill>
            </a:endParaRPr>
          </a:p>
          <a:p>
            <a:pPr marL="457200" lvl="0" indent="-342900" algn="l" rtl="0">
              <a:spcBef>
                <a:spcPts val="0"/>
              </a:spcBef>
              <a:spcAft>
                <a:spcPts val="0"/>
              </a:spcAft>
              <a:buClr>
                <a:srgbClr val="595959"/>
              </a:buClr>
              <a:buSzPts val="1800"/>
              <a:buChar char="●"/>
            </a:pPr>
            <a:r>
              <a:rPr lang="en" sz="1800" b="0">
                <a:solidFill>
                  <a:srgbClr val="595959"/>
                </a:solidFill>
              </a:rPr>
              <a:t>ARL: </a:t>
            </a:r>
            <a:r>
              <a:rPr lang="en" sz="1800" b="0" u="sng">
                <a:solidFill>
                  <a:schemeClr val="folHlink"/>
                </a:solidFill>
                <a:hlinkClick r:id="rId4">
                  <a:extLst>
                    <a:ext uri="{A12FA001-AC4F-418D-AE19-62706E023703}">
                      <ahyp:hlinkClr xmlns:ahyp="http://schemas.microsoft.com/office/drawing/2018/hyperlinkcolor" val="tx"/>
                    </a:ext>
                  </a:extLst>
                </a:hlinkClick>
              </a:rPr>
              <a:t>ADA Title II regulations: implications for libraries</a:t>
            </a:r>
            <a:endParaRPr sz="1800" b="0">
              <a:solidFill>
                <a:srgbClr val="595959"/>
              </a:solidFill>
            </a:endParaRPr>
          </a:p>
          <a:p>
            <a:pPr marL="457200" lvl="0" indent="-342900" algn="l" rtl="0">
              <a:spcBef>
                <a:spcPts val="0"/>
              </a:spcBef>
              <a:spcAft>
                <a:spcPts val="0"/>
              </a:spcAft>
              <a:buClr>
                <a:srgbClr val="595959"/>
              </a:buClr>
              <a:buSzPts val="1800"/>
              <a:buChar char="●"/>
            </a:pPr>
            <a:r>
              <a:rPr lang="en" sz="1800" b="0">
                <a:solidFill>
                  <a:srgbClr val="595959"/>
                </a:solidFill>
              </a:rPr>
              <a:t>Triangle Research Library Network: </a:t>
            </a:r>
            <a:r>
              <a:rPr lang="en" sz="1800" b="0" u="sng">
                <a:solidFill>
                  <a:schemeClr val="folHlink"/>
                </a:solidFill>
                <a:hlinkClick r:id="rId5">
                  <a:extLst>
                    <a:ext uri="{A12FA001-AC4F-418D-AE19-62706E023703}">
                      <ahyp:hlinkClr xmlns:ahyp="http://schemas.microsoft.com/office/drawing/2018/hyperlinkcolor" val="tx"/>
                    </a:ext>
                  </a:extLst>
                </a:hlinkClick>
              </a:rPr>
              <a:t>Guide to Negotiating Accessibility in E-Resource Licenses</a:t>
            </a:r>
            <a:r>
              <a:rPr lang="en" sz="1800" b="0">
                <a:solidFill>
                  <a:srgbClr val="595959"/>
                </a:solidFill>
              </a:rPr>
              <a:t> </a:t>
            </a:r>
            <a:endParaRPr sz="1800" b="0">
              <a:solidFill>
                <a:srgbClr val="595959"/>
              </a:solidFill>
            </a:endParaRPr>
          </a:p>
          <a:p>
            <a:pPr marL="457200" lvl="0" indent="-342900" algn="l" rtl="0">
              <a:spcBef>
                <a:spcPts val="0"/>
              </a:spcBef>
              <a:spcAft>
                <a:spcPts val="0"/>
              </a:spcAft>
              <a:buClr>
                <a:srgbClr val="595959"/>
              </a:buClr>
              <a:buSzPts val="1800"/>
              <a:buChar char="●"/>
            </a:pPr>
            <a:r>
              <a:rPr lang="en" sz="1800" b="0">
                <a:solidFill>
                  <a:srgbClr val="595959"/>
                </a:solidFill>
              </a:rPr>
              <a:t>SPARC’s </a:t>
            </a:r>
            <a:r>
              <a:rPr lang="en" sz="1800" b="0" u="sng">
                <a:solidFill>
                  <a:schemeClr val="folHlink"/>
                </a:solidFill>
                <a:hlinkClick r:id="rId6">
                  <a:extLst>
                    <a:ext uri="{A12FA001-AC4F-418D-AE19-62706E023703}">
                      <ahyp:hlinkClr xmlns:ahyp="http://schemas.microsoft.com/office/drawing/2018/hyperlinkcolor" val="tx"/>
                    </a:ext>
                  </a:extLst>
                </a:hlinkClick>
              </a:rPr>
              <a:t>Navigating Risk in Vendor Data Privacy Practices: An Analysis of Elsevier’s ScienceDirect</a:t>
            </a:r>
            <a:r>
              <a:rPr lang="en" sz="1800" b="0">
                <a:solidFill>
                  <a:srgbClr val="595959"/>
                </a:solidFill>
              </a:rPr>
              <a:t> </a:t>
            </a:r>
            <a:r>
              <a:rPr lang="en" sz="1100" b="0"/>
              <a:t> </a:t>
            </a:r>
            <a:endParaRPr sz="1800" b="0">
              <a:solidFill>
                <a:srgbClr val="595959"/>
              </a:solidFill>
            </a:endParaRPr>
          </a:p>
          <a:p>
            <a:pPr marL="457200" lvl="0" indent="-342900" algn="l" rtl="0">
              <a:spcBef>
                <a:spcPts val="0"/>
              </a:spcBef>
              <a:spcAft>
                <a:spcPts val="0"/>
              </a:spcAft>
              <a:buClr>
                <a:srgbClr val="595959"/>
              </a:buClr>
              <a:buSzPts val="1800"/>
              <a:buChar char="●"/>
            </a:pPr>
            <a:r>
              <a:rPr lang="en" sz="1800" b="0">
                <a:solidFill>
                  <a:srgbClr val="595959"/>
                </a:solidFill>
              </a:rPr>
              <a:t>SPARC’s </a:t>
            </a:r>
            <a:r>
              <a:rPr lang="en" sz="1800" b="0" u="sng">
                <a:solidFill>
                  <a:schemeClr val="folHlink"/>
                </a:solidFill>
                <a:hlinkClick r:id="rId7">
                  <a:extLst>
                    <a:ext uri="{A12FA001-AC4F-418D-AE19-62706E023703}">
                      <ahyp:hlinkClr xmlns:ahyp="http://schemas.microsoft.com/office/drawing/2018/hyperlinkcolor" val="tx"/>
                    </a:ext>
                  </a:extLst>
                </a:hlinkClick>
              </a:rPr>
              <a:t>Navigating Risk in Vendor Data Privacy Practices: An Analysis of Springer Nature’s SpringerLink</a:t>
            </a:r>
            <a:r>
              <a:rPr lang="en" sz="1800" b="0">
                <a:solidFill>
                  <a:srgbClr val="595959"/>
                </a:solidFill>
              </a:rPr>
              <a:t> </a:t>
            </a:r>
            <a:endParaRPr sz="2000" b="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61"/>
          <p:cNvSpPr txBox="1">
            <a:spLocks noGrp="1"/>
          </p:cNvSpPr>
          <p:nvPr>
            <p:ph type="title"/>
          </p:nvPr>
        </p:nvSpPr>
        <p:spPr>
          <a:xfrm>
            <a:off x="144375" y="140500"/>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2020" b="1">
                <a:latin typeface="Hanken Grotesk"/>
                <a:ea typeface="Hanken Grotesk"/>
                <a:cs typeface="Hanken Grotesk"/>
                <a:sym typeface="Hanken Grotesk"/>
              </a:rPr>
              <a:t>User Privacy and Surveillance Concerns</a:t>
            </a:r>
            <a:endParaRPr sz="2020" b="1">
              <a:latin typeface="Hanken Grotesk"/>
              <a:ea typeface="Hanken Grotesk"/>
              <a:cs typeface="Hanken Grotesk"/>
              <a:sym typeface="Hanken Grotesk"/>
            </a:endParaRPr>
          </a:p>
        </p:txBody>
      </p:sp>
      <p:pic>
        <p:nvPicPr>
          <p:cNvPr id="699" name="Google Shape;699;p61" descr="screenshot of a news article titled &quot;The legal text giants powering ICE, part 1 - how thomson reuters and lexisnexis helped support america's immigration surveillance machine&quot;. by bob ambrogi on april 27, 026. ">
            <a:hlinkClick r:id="rId3"/>
          </p:cNvPr>
          <p:cNvPicPr preferRelativeResize="0"/>
          <p:nvPr/>
        </p:nvPicPr>
        <p:blipFill>
          <a:blip r:embed="rId4">
            <a:alphaModFix/>
          </a:blip>
          <a:stretch>
            <a:fillRect/>
          </a:stretch>
        </p:blipFill>
        <p:spPr>
          <a:xfrm>
            <a:off x="5638475" y="20700"/>
            <a:ext cx="3357149" cy="2827524"/>
          </a:xfrm>
          <a:prstGeom prst="rect">
            <a:avLst/>
          </a:prstGeom>
          <a:noFill/>
          <a:ln w="28575" cap="flat" cmpd="sng">
            <a:solidFill>
              <a:schemeClr val="lt2"/>
            </a:solidFill>
            <a:prstDash val="solid"/>
            <a:round/>
            <a:headEnd type="none" w="sm" len="sm"/>
            <a:tailEnd type="none" w="sm" len="sm"/>
          </a:ln>
        </p:spPr>
      </p:pic>
      <p:pic>
        <p:nvPicPr>
          <p:cNvPr id="700" name="Google Shape;700;p61">
            <a:hlinkClick r:id="rId5"/>
          </p:cNvPr>
          <p:cNvPicPr preferRelativeResize="0"/>
          <p:nvPr/>
        </p:nvPicPr>
        <p:blipFill>
          <a:blip r:embed="rId6">
            <a:alphaModFix/>
          </a:blip>
          <a:stretch>
            <a:fillRect/>
          </a:stretch>
        </p:blipFill>
        <p:spPr>
          <a:xfrm>
            <a:off x="69225" y="3485950"/>
            <a:ext cx="3178850" cy="1406280"/>
          </a:xfrm>
          <a:prstGeom prst="rect">
            <a:avLst/>
          </a:prstGeom>
          <a:noFill/>
          <a:ln w="28575" cap="flat" cmpd="sng">
            <a:solidFill>
              <a:schemeClr val="lt2"/>
            </a:solidFill>
            <a:prstDash val="solid"/>
            <a:round/>
            <a:headEnd type="none" w="sm" len="sm"/>
            <a:tailEnd type="none" w="sm" len="sm"/>
          </a:ln>
        </p:spPr>
      </p:pic>
      <p:pic>
        <p:nvPicPr>
          <p:cNvPr id="701" name="Google Shape;701;p61">
            <a:hlinkClick r:id="rId7"/>
          </p:cNvPr>
          <p:cNvPicPr preferRelativeResize="0"/>
          <p:nvPr/>
        </p:nvPicPr>
        <p:blipFill>
          <a:blip r:embed="rId8">
            <a:alphaModFix/>
          </a:blip>
          <a:stretch>
            <a:fillRect/>
          </a:stretch>
        </p:blipFill>
        <p:spPr>
          <a:xfrm>
            <a:off x="377700" y="579024"/>
            <a:ext cx="4455950" cy="1710875"/>
          </a:xfrm>
          <a:prstGeom prst="rect">
            <a:avLst/>
          </a:prstGeom>
          <a:noFill/>
          <a:ln w="28575" cap="flat" cmpd="sng">
            <a:solidFill>
              <a:schemeClr val="lt2"/>
            </a:solidFill>
            <a:prstDash val="solid"/>
            <a:round/>
            <a:headEnd type="none" w="sm" len="sm"/>
            <a:tailEnd type="none" w="sm" len="sm"/>
          </a:ln>
        </p:spPr>
      </p:pic>
      <p:pic>
        <p:nvPicPr>
          <p:cNvPr id="702" name="Google Shape;702;p61">
            <a:hlinkClick r:id="rId9"/>
          </p:cNvPr>
          <p:cNvPicPr preferRelativeResize="0"/>
          <p:nvPr/>
        </p:nvPicPr>
        <p:blipFill>
          <a:blip r:embed="rId10">
            <a:alphaModFix/>
          </a:blip>
          <a:stretch>
            <a:fillRect/>
          </a:stretch>
        </p:blipFill>
        <p:spPr>
          <a:xfrm>
            <a:off x="144375" y="2469825"/>
            <a:ext cx="4253404" cy="629475"/>
          </a:xfrm>
          <a:prstGeom prst="rect">
            <a:avLst/>
          </a:prstGeom>
          <a:noFill/>
          <a:ln w="28575" cap="flat" cmpd="sng">
            <a:solidFill>
              <a:schemeClr val="lt2"/>
            </a:solidFill>
            <a:prstDash val="solid"/>
            <a:round/>
            <a:headEnd type="none" w="sm" len="sm"/>
            <a:tailEnd type="none" w="sm" len="sm"/>
          </a:ln>
        </p:spPr>
      </p:pic>
      <p:pic>
        <p:nvPicPr>
          <p:cNvPr id="703" name="Google Shape;703;p61">
            <a:hlinkClick r:id="rId11"/>
          </p:cNvPr>
          <p:cNvPicPr preferRelativeResize="0"/>
          <p:nvPr/>
        </p:nvPicPr>
        <p:blipFill>
          <a:blip r:embed="rId12">
            <a:alphaModFix/>
          </a:blip>
          <a:stretch>
            <a:fillRect/>
          </a:stretch>
        </p:blipFill>
        <p:spPr>
          <a:xfrm>
            <a:off x="6111825" y="3033600"/>
            <a:ext cx="3032174" cy="2150925"/>
          </a:xfrm>
          <a:prstGeom prst="rect">
            <a:avLst/>
          </a:prstGeom>
          <a:noFill/>
          <a:ln w="28575" cap="flat" cmpd="sng">
            <a:solidFill>
              <a:schemeClr val="lt2"/>
            </a:solidFill>
            <a:prstDash val="solid"/>
            <a:round/>
            <a:headEnd type="none" w="sm" len="sm"/>
            <a:tailEnd type="none" w="sm" len="sm"/>
          </a:ln>
        </p:spPr>
      </p:pic>
      <p:pic>
        <p:nvPicPr>
          <p:cNvPr id="704" name="Google Shape;704;p61">
            <a:hlinkClick r:id="rId13"/>
          </p:cNvPr>
          <p:cNvPicPr preferRelativeResize="0"/>
          <p:nvPr/>
        </p:nvPicPr>
        <p:blipFill>
          <a:blip r:embed="rId14">
            <a:alphaModFix/>
          </a:blip>
          <a:stretch>
            <a:fillRect/>
          </a:stretch>
        </p:blipFill>
        <p:spPr>
          <a:xfrm>
            <a:off x="3323573" y="2852025"/>
            <a:ext cx="2643525" cy="2250026"/>
          </a:xfrm>
          <a:prstGeom prst="rect">
            <a:avLst/>
          </a:prstGeom>
          <a:noFill/>
          <a:ln w="28575" cap="flat" cmpd="sng">
            <a:solidFill>
              <a:schemeClr val="lt2"/>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62"/>
          <p:cNvSpPr txBox="1">
            <a:spLocks noGrp="1"/>
          </p:cNvSpPr>
          <p:nvPr>
            <p:ph type="subTitle" idx="1"/>
          </p:nvPr>
        </p:nvSpPr>
        <p:spPr>
          <a:xfrm>
            <a:off x="1224650" y="210100"/>
            <a:ext cx="1676700" cy="356400"/>
          </a:xfrm>
          <a:prstGeom prst="rect">
            <a:avLst/>
          </a:prstGeom>
        </p:spPr>
        <p:txBody>
          <a:bodyPr spcFirstLastPara="1" wrap="square" lIns="91425" tIns="91425" rIns="91425" bIns="91425" anchor="t" anchorCtr="0">
            <a:normAutofit lnSpcReduction="10000"/>
          </a:bodyPr>
          <a:lstStyle/>
          <a:p>
            <a:pPr marL="0" lvl="0" indent="0" algn="ctr" rtl="0">
              <a:lnSpc>
                <a:spcPct val="100000"/>
              </a:lnSpc>
              <a:spcBef>
                <a:spcPts val="0"/>
              </a:spcBef>
              <a:spcAft>
                <a:spcPts val="0"/>
              </a:spcAft>
              <a:buSzPts val="1200"/>
              <a:buNone/>
            </a:pPr>
            <a:r>
              <a:rPr lang="en"/>
              <a:t>The Why</a:t>
            </a:r>
            <a:endParaRPr/>
          </a:p>
        </p:txBody>
      </p:sp>
      <p:cxnSp>
        <p:nvCxnSpPr>
          <p:cNvPr id="710" name="Google Shape;710;p62"/>
          <p:cNvCxnSpPr/>
          <p:nvPr/>
        </p:nvCxnSpPr>
        <p:spPr>
          <a:xfrm rot="10800000">
            <a:off x="597900" y="4758125"/>
            <a:ext cx="7948200" cy="0"/>
          </a:xfrm>
          <a:prstGeom prst="straightConnector1">
            <a:avLst/>
          </a:prstGeom>
          <a:noFill/>
          <a:ln w="9525" cap="flat" cmpd="sng">
            <a:solidFill>
              <a:schemeClr val="dk1"/>
            </a:solidFill>
            <a:prstDash val="solid"/>
            <a:round/>
            <a:headEnd type="none" w="sm" len="sm"/>
            <a:tailEnd type="none" w="sm" len="sm"/>
          </a:ln>
        </p:spPr>
      </p:cxnSp>
      <p:sp>
        <p:nvSpPr>
          <p:cNvPr id="711" name="Google Shape;711;p62"/>
          <p:cNvSpPr txBox="1">
            <a:spLocks noGrp="1"/>
          </p:cNvSpPr>
          <p:nvPr>
            <p:ph type="body" idx="2"/>
          </p:nvPr>
        </p:nvSpPr>
        <p:spPr>
          <a:xfrm>
            <a:off x="311700" y="952500"/>
            <a:ext cx="5670600" cy="36705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en" sz="2000" b="0"/>
              <a:t>Growing awareness of threats to user privacy and surveillance in library contexts</a:t>
            </a:r>
            <a:endParaRPr sz="2000" b="0"/>
          </a:p>
          <a:p>
            <a:pPr marL="457200" lvl="0" indent="-355600" algn="l" rtl="0">
              <a:spcBef>
                <a:spcPts val="0"/>
              </a:spcBef>
              <a:spcAft>
                <a:spcPts val="0"/>
              </a:spcAft>
              <a:buSzPts val="2000"/>
              <a:buChar char="●"/>
            </a:pPr>
            <a:r>
              <a:rPr lang="en" sz="2000" b="0"/>
              <a:t>Collaborate with SPARC as leading members of the Privacy &amp; Surveillance Contracts Working Group</a:t>
            </a:r>
            <a:endParaRPr sz="2000" b="0"/>
          </a:p>
          <a:p>
            <a:pPr marL="457200" lvl="0" indent="-355600" algn="l" rtl="0">
              <a:spcBef>
                <a:spcPts val="0"/>
              </a:spcBef>
              <a:spcAft>
                <a:spcPts val="0"/>
              </a:spcAft>
              <a:buSzPts val="2000"/>
              <a:buChar char="●"/>
            </a:pPr>
            <a:r>
              <a:rPr lang="en" sz="2000" b="0"/>
              <a:t>Act as content stewards and managers of our library’s publishing programs</a:t>
            </a:r>
            <a:endParaRPr sz="2000" b="0"/>
          </a:p>
          <a:p>
            <a:pPr marL="457200" lvl="0" indent="-355600" algn="l" rtl="0">
              <a:spcBef>
                <a:spcPts val="0"/>
              </a:spcBef>
              <a:spcAft>
                <a:spcPts val="0"/>
              </a:spcAft>
              <a:buSzPts val="2000"/>
              <a:buChar char="●"/>
            </a:pPr>
            <a:r>
              <a:rPr lang="en" sz="2000" b="0"/>
              <a:t>Acknowledgement of the importance of the Triangle Research Libraries’ Network’s </a:t>
            </a:r>
            <a:r>
              <a:rPr lang="en" sz="2000" b="0" u="sng">
                <a:solidFill>
                  <a:srgbClr val="0000FF"/>
                </a:solidFill>
                <a:hlinkClick r:id="rId3">
                  <a:extLst>
                    <a:ext uri="{A12FA001-AC4F-418D-AE19-62706E023703}">
                      <ahyp:hlinkClr xmlns:ahyp="http://schemas.microsoft.com/office/drawing/2018/hyperlinkcolor" val="tx"/>
                    </a:ext>
                  </a:extLst>
                </a:hlinkClick>
              </a:rPr>
              <a:t>Accessibility Negotiation Guide</a:t>
            </a:r>
            <a:endParaRPr sz="2000" b="0">
              <a:solidFill>
                <a:srgbClr val="0000FF"/>
              </a:solidFill>
            </a:endParaRPr>
          </a:p>
        </p:txBody>
      </p:sp>
      <p:pic>
        <p:nvPicPr>
          <p:cNvPr id="712" name="Google Shape;712;p62" descr="cover image of the book data cartels by sarah lamdan with the tagline &quot;the companies that control and monopolize our information&quot;. the background of the book is white interlaced pipes in a barricade style fashion.">
            <a:hlinkClick r:id="rId4"/>
          </p:cNvPr>
          <p:cNvPicPr preferRelativeResize="0"/>
          <p:nvPr/>
        </p:nvPicPr>
        <p:blipFill>
          <a:blip r:embed="rId5">
            <a:alphaModFix/>
          </a:blip>
          <a:stretch>
            <a:fillRect/>
          </a:stretch>
        </p:blipFill>
        <p:spPr>
          <a:xfrm>
            <a:off x="6138585" y="952500"/>
            <a:ext cx="2407515" cy="3670500"/>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63"/>
          <p:cNvSpPr txBox="1">
            <a:spLocks noGrp="1"/>
          </p:cNvSpPr>
          <p:nvPr>
            <p:ph type="title" idx="2"/>
          </p:nvPr>
        </p:nvSpPr>
        <p:spPr>
          <a:xfrm>
            <a:off x="850" y="1186450"/>
            <a:ext cx="9144000" cy="3492600"/>
          </a:xfrm>
          <a:prstGeom prst="rect">
            <a:avLst/>
          </a:prstGeom>
        </p:spPr>
        <p:txBody>
          <a:bodyPr spcFirstLastPara="1" wrap="square" lIns="252000" tIns="0" rIns="252000" bIns="108000" anchor="t" anchorCtr="0">
            <a:noAutofit/>
          </a:bodyPr>
          <a:lstStyle/>
          <a:p>
            <a:pPr marL="457200" lvl="0" indent="-346075" algn="l" rtl="0">
              <a:lnSpc>
                <a:spcPct val="115000"/>
              </a:lnSpc>
              <a:spcBef>
                <a:spcPts val="0"/>
              </a:spcBef>
              <a:spcAft>
                <a:spcPts val="0"/>
              </a:spcAft>
              <a:buClr>
                <a:srgbClr val="595959"/>
              </a:buClr>
              <a:buSzPts val="1850"/>
              <a:buFont typeface="Hanken Grotesk"/>
              <a:buChar char="●"/>
            </a:pPr>
            <a:r>
              <a:rPr lang="en" sz="1850">
                <a:latin typeface="Hanken Grotesk"/>
                <a:ea typeface="Hanken Grotesk"/>
                <a:cs typeface="Hanken Grotesk"/>
                <a:sym typeface="Hanken Grotesk"/>
              </a:rPr>
              <a:t>Use close reading and editing of vendor licensing agreements to ensure equity in access and protecting users’ privacy.</a:t>
            </a:r>
            <a:endParaRPr sz="1850">
              <a:latin typeface="Hanken Grotesk"/>
              <a:ea typeface="Hanken Grotesk"/>
              <a:cs typeface="Hanken Grotesk"/>
              <a:sym typeface="Hanken Grotesk"/>
            </a:endParaRPr>
          </a:p>
          <a:p>
            <a:pPr marL="457200" lvl="0" indent="-346075" algn="l" rtl="0">
              <a:lnSpc>
                <a:spcPct val="115000"/>
              </a:lnSpc>
              <a:spcBef>
                <a:spcPts val="0"/>
              </a:spcBef>
              <a:spcAft>
                <a:spcPts val="0"/>
              </a:spcAft>
              <a:buClr>
                <a:srgbClr val="595959"/>
              </a:buClr>
              <a:buSzPts val="1850"/>
              <a:buFont typeface="Hanken Grotesk"/>
              <a:buChar char="●"/>
            </a:pPr>
            <a:r>
              <a:rPr lang="en" sz="1850">
                <a:latin typeface="Hanken Grotesk"/>
                <a:ea typeface="Hanken Grotesk"/>
                <a:cs typeface="Hanken Grotesk"/>
                <a:sym typeface="Hanken Grotesk"/>
              </a:rPr>
              <a:t>Work with your acquisitions/collections colleagues to look for harmful terms and share strategies for mitigating the potential for harm.</a:t>
            </a:r>
            <a:endParaRPr sz="1850">
              <a:latin typeface="Hanken Grotesk"/>
              <a:ea typeface="Hanken Grotesk"/>
              <a:cs typeface="Hanken Grotesk"/>
              <a:sym typeface="Hanken Grotesk"/>
            </a:endParaRPr>
          </a:p>
          <a:p>
            <a:pPr marL="457200" lvl="0" indent="-346075" algn="l" rtl="0">
              <a:lnSpc>
                <a:spcPct val="115000"/>
              </a:lnSpc>
              <a:spcBef>
                <a:spcPts val="0"/>
              </a:spcBef>
              <a:spcAft>
                <a:spcPts val="0"/>
              </a:spcAft>
              <a:buClr>
                <a:srgbClr val="595959"/>
              </a:buClr>
              <a:buSzPts val="1850"/>
              <a:buFont typeface="Hanken Grotesk"/>
              <a:buChar char="●"/>
            </a:pPr>
            <a:r>
              <a:rPr lang="en" sz="1850">
                <a:latin typeface="Hanken Grotesk"/>
                <a:ea typeface="Hanken Grotesk"/>
                <a:cs typeface="Hanken Grotesk"/>
                <a:sym typeface="Hanken Grotesk"/>
              </a:rPr>
              <a:t>Educate users about what identifying data may be collected when they use vendor products/platforms</a:t>
            </a:r>
            <a:endParaRPr sz="1850">
              <a:latin typeface="Hanken Grotesk"/>
              <a:ea typeface="Hanken Grotesk"/>
              <a:cs typeface="Hanken Grotesk"/>
              <a:sym typeface="Hanken Grotesk"/>
            </a:endParaRPr>
          </a:p>
          <a:p>
            <a:pPr marL="457200" lvl="0" indent="-346075" algn="l" rtl="0">
              <a:lnSpc>
                <a:spcPct val="115000"/>
              </a:lnSpc>
              <a:spcBef>
                <a:spcPts val="0"/>
              </a:spcBef>
              <a:spcAft>
                <a:spcPts val="0"/>
              </a:spcAft>
              <a:buClr>
                <a:srgbClr val="595959"/>
              </a:buClr>
              <a:buSzPts val="1850"/>
              <a:buFont typeface="Hanken Grotesk"/>
              <a:buChar char="●"/>
            </a:pPr>
            <a:r>
              <a:rPr lang="en" sz="1850">
                <a:latin typeface="Hanken Grotesk"/>
                <a:ea typeface="Hanken Grotesk"/>
                <a:cs typeface="Hanken Grotesk"/>
                <a:sym typeface="Hanken Grotesk"/>
              </a:rPr>
              <a:t>Educate users about how they can limit this data collection </a:t>
            </a:r>
            <a:endParaRPr sz="1850">
              <a:latin typeface="Hanken Grotesk"/>
              <a:ea typeface="Hanken Grotesk"/>
              <a:cs typeface="Hanken Grotesk"/>
              <a:sym typeface="Hanken Grotesk"/>
            </a:endParaRPr>
          </a:p>
          <a:p>
            <a:pPr marL="914400" lvl="1" indent="-346075" algn="l" rtl="0">
              <a:lnSpc>
                <a:spcPct val="115000"/>
              </a:lnSpc>
              <a:spcBef>
                <a:spcPts val="0"/>
              </a:spcBef>
              <a:spcAft>
                <a:spcPts val="0"/>
              </a:spcAft>
              <a:buClr>
                <a:srgbClr val="595959"/>
              </a:buClr>
              <a:buSzPts val="1850"/>
              <a:buFont typeface="Hanken Grotesk"/>
              <a:buChar char="○"/>
            </a:pPr>
            <a:r>
              <a:rPr lang="en" sz="1850">
                <a:latin typeface="Hanken Grotesk"/>
                <a:ea typeface="Hanken Grotesk"/>
                <a:cs typeface="Hanken Grotesk"/>
                <a:sym typeface="Hanken Grotesk"/>
              </a:rPr>
              <a:t>When there is an option to change cookie settings, take advantage of the opportunity!</a:t>
            </a:r>
            <a:endParaRPr sz="1850">
              <a:latin typeface="Hanken Grotesk"/>
              <a:ea typeface="Hanken Grotesk"/>
              <a:cs typeface="Hanken Grotesk"/>
              <a:sym typeface="Hanken Grotesk"/>
            </a:endParaRPr>
          </a:p>
          <a:p>
            <a:pPr marL="457200" lvl="0" indent="-346075" algn="l" rtl="0">
              <a:lnSpc>
                <a:spcPct val="115000"/>
              </a:lnSpc>
              <a:spcBef>
                <a:spcPts val="0"/>
              </a:spcBef>
              <a:spcAft>
                <a:spcPts val="0"/>
              </a:spcAft>
              <a:buClr>
                <a:srgbClr val="595959"/>
              </a:buClr>
              <a:buSzPts val="1850"/>
              <a:buFont typeface="Hanken Grotesk"/>
              <a:buChar char="●"/>
            </a:pPr>
            <a:r>
              <a:rPr lang="en" sz="1850">
                <a:latin typeface="Hanken Grotesk"/>
                <a:ea typeface="Hanken Grotesk"/>
                <a:cs typeface="Hanken Grotesk"/>
                <a:sym typeface="Hanken Grotesk"/>
              </a:rPr>
              <a:t>Consider including data privacy knowledge, skills, and abilities in new hire job descriptions and rewriting current job descriptions to include this language.</a:t>
            </a:r>
            <a:endParaRPr sz="1850">
              <a:latin typeface="Hanken Grotesk"/>
              <a:ea typeface="Hanken Grotesk"/>
              <a:cs typeface="Hanken Grotesk"/>
              <a:sym typeface="Hanken Grotesk"/>
            </a:endParaRPr>
          </a:p>
        </p:txBody>
      </p:sp>
      <p:grpSp>
        <p:nvGrpSpPr>
          <p:cNvPr id="718" name="Google Shape;718;p63"/>
          <p:cNvGrpSpPr/>
          <p:nvPr/>
        </p:nvGrpSpPr>
        <p:grpSpPr>
          <a:xfrm>
            <a:off x="238136" y="546847"/>
            <a:ext cx="658080" cy="450006"/>
            <a:chOff x="-1694195" y="1469582"/>
            <a:chExt cx="1440000" cy="981916"/>
          </a:xfrm>
        </p:grpSpPr>
        <p:sp>
          <p:nvSpPr>
            <p:cNvPr id="719" name="Google Shape;719;p63"/>
            <p:cNvSpPr/>
            <p:nvPr/>
          </p:nvSpPr>
          <p:spPr>
            <a:xfrm rot="5400000">
              <a:off x="-1417745" y="1287948"/>
              <a:ext cx="887100" cy="1440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pic>
          <p:nvPicPr>
            <p:cNvPr id="720" name="Google Shape;720;p63"/>
            <p:cNvPicPr preferRelativeResize="0"/>
            <p:nvPr/>
          </p:nvPicPr>
          <p:blipFill rotWithShape="1">
            <a:blip r:embed="rId3">
              <a:alphaModFix/>
            </a:blip>
            <a:srcRect l="1700" r="1710"/>
            <a:stretch/>
          </p:blipFill>
          <p:spPr>
            <a:xfrm>
              <a:off x="-1605961" y="1469582"/>
              <a:ext cx="581984" cy="96786"/>
            </a:xfrm>
            <a:prstGeom prst="rect">
              <a:avLst/>
            </a:prstGeom>
            <a:noFill/>
            <a:ln>
              <a:noFill/>
            </a:ln>
          </p:spPr>
        </p:pic>
      </p:grpSp>
      <p:grpSp>
        <p:nvGrpSpPr>
          <p:cNvPr id="721" name="Google Shape;721;p63"/>
          <p:cNvGrpSpPr/>
          <p:nvPr/>
        </p:nvGrpSpPr>
        <p:grpSpPr>
          <a:xfrm>
            <a:off x="981236" y="546847"/>
            <a:ext cx="658080" cy="449917"/>
            <a:chOff x="1221455" y="255349"/>
            <a:chExt cx="900000" cy="616325"/>
          </a:xfrm>
        </p:grpSpPr>
        <p:pic>
          <p:nvPicPr>
            <p:cNvPr id="722" name="Google Shape;722;p63"/>
            <p:cNvPicPr preferRelativeResize="0"/>
            <p:nvPr/>
          </p:nvPicPr>
          <p:blipFill rotWithShape="1">
            <a:blip r:embed="rId4">
              <a:alphaModFix/>
            </a:blip>
            <a:srcRect l="1923" r="1914"/>
            <a:stretch/>
          </p:blipFill>
          <p:spPr>
            <a:xfrm>
              <a:off x="1276601" y="255349"/>
              <a:ext cx="363742" cy="60762"/>
            </a:xfrm>
            <a:prstGeom prst="rect">
              <a:avLst/>
            </a:prstGeom>
            <a:noFill/>
            <a:ln>
              <a:noFill/>
            </a:ln>
          </p:spPr>
        </p:pic>
        <p:sp>
          <p:nvSpPr>
            <p:cNvPr id="723" name="Google Shape;723;p63"/>
            <p:cNvSpPr/>
            <p:nvPr/>
          </p:nvSpPr>
          <p:spPr>
            <a:xfrm rot="5400000">
              <a:off x="1393055" y="143274"/>
              <a:ext cx="556800" cy="900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724" name="Google Shape;724;p63"/>
          <p:cNvGrpSpPr/>
          <p:nvPr/>
        </p:nvGrpSpPr>
        <p:grpSpPr>
          <a:xfrm>
            <a:off x="1724337" y="546856"/>
            <a:ext cx="658080" cy="449918"/>
            <a:chOff x="2237730" y="255361"/>
            <a:chExt cx="900000" cy="616326"/>
          </a:xfrm>
        </p:grpSpPr>
        <p:pic>
          <p:nvPicPr>
            <p:cNvPr id="725" name="Google Shape;725;p63"/>
            <p:cNvPicPr preferRelativeResize="0"/>
            <p:nvPr/>
          </p:nvPicPr>
          <p:blipFill rotWithShape="1">
            <a:blip r:embed="rId5">
              <a:alphaModFix/>
            </a:blip>
            <a:srcRect l="2080" r="2089"/>
            <a:stretch/>
          </p:blipFill>
          <p:spPr>
            <a:xfrm>
              <a:off x="2292876" y="255361"/>
              <a:ext cx="363742" cy="60762"/>
            </a:xfrm>
            <a:prstGeom prst="rect">
              <a:avLst/>
            </a:prstGeom>
            <a:noFill/>
            <a:ln>
              <a:noFill/>
            </a:ln>
          </p:spPr>
        </p:pic>
        <p:sp>
          <p:nvSpPr>
            <p:cNvPr id="726" name="Google Shape;726;p63"/>
            <p:cNvSpPr/>
            <p:nvPr/>
          </p:nvSpPr>
          <p:spPr>
            <a:xfrm rot="5400000">
              <a:off x="2409330" y="143287"/>
              <a:ext cx="556800" cy="900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727" name="Google Shape;727;p63"/>
          <p:cNvGrpSpPr/>
          <p:nvPr/>
        </p:nvGrpSpPr>
        <p:grpSpPr>
          <a:xfrm>
            <a:off x="2467437" y="546856"/>
            <a:ext cx="658080" cy="449918"/>
            <a:chOff x="3254005" y="255361"/>
            <a:chExt cx="900000" cy="616326"/>
          </a:xfrm>
        </p:grpSpPr>
        <p:pic>
          <p:nvPicPr>
            <p:cNvPr id="728" name="Google Shape;728;p63"/>
            <p:cNvPicPr preferRelativeResize="0"/>
            <p:nvPr/>
          </p:nvPicPr>
          <p:blipFill rotWithShape="1">
            <a:blip r:embed="rId6">
              <a:alphaModFix/>
            </a:blip>
            <a:srcRect l="1923" r="1914"/>
            <a:stretch/>
          </p:blipFill>
          <p:spPr>
            <a:xfrm>
              <a:off x="3309151" y="255361"/>
              <a:ext cx="363742" cy="60762"/>
            </a:xfrm>
            <a:prstGeom prst="rect">
              <a:avLst/>
            </a:prstGeom>
            <a:noFill/>
            <a:ln>
              <a:noFill/>
            </a:ln>
          </p:spPr>
        </p:pic>
        <p:sp>
          <p:nvSpPr>
            <p:cNvPr id="729" name="Google Shape;729;p63"/>
            <p:cNvSpPr/>
            <p:nvPr/>
          </p:nvSpPr>
          <p:spPr>
            <a:xfrm rot="5400000">
              <a:off x="3425605" y="143287"/>
              <a:ext cx="556800" cy="900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sp>
        <p:nvSpPr>
          <p:cNvPr id="730" name="Google Shape;730;p63"/>
          <p:cNvSpPr/>
          <p:nvPr/>
        </p:nvSpPr>
        <p:spPr>
          <a:xfrm>
            <a:off x="952500" y="267375"/>
            <a:ext cx="24564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731" name="Google Shape;731;p63"/>
          <p:cNvSpPr txBox="1"/>
          <p:nvPr/>
        </p:nvSpPr>
        <p:spPr>
          <a:xfrm>
            <a:off x="1186425" y="375975"/>
            <a:ext cx="7436100" cy="54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dk1"/>
                </a:solidFill>
                <a:latin typeface="Neuton"/>
                <a:ea typeface="Neuton"/>
                <a:cs typeface="Neuton"/>
                <a:sym typeface="Neuton"/>
              </a:rPr>
              <a:t>Libraries Are Not Powerless!</a:t>
            </a:r>
            <a:endParaRPr sz="3600" b="1">
              <a:solidFill>
                <a:schemeClr val="dk1"/>
              </a:solidFill>
              <a:latin typeface="Neuton"/>
              <a:ea typeface="Neuton"/>
              <a:cs typeface="Neuton"/>
              <a:sym typeface="Neuto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64"/>
          <p:cNvSpPr txBox="1">
            <a:spLocks noGrp="1"/>
          </p:cNvSpPr>
          <p:nvPr>
            <p:ph type="title" idx="2"/>
          </p:nvPr>
        </p:nvSpPr>
        <p:spPr>
          <a:xfrm>
            <a:off x="850" y="1079002"/>
            <a:ext cx="9144000" cy="3633300"/>
          </a:xfrm>
          <a:prstGeom prst="rect">
            <a:avLst/>
          </a:prstGeom>
        </p:spPr>
        <p:txBody>
          <a:bodyPr spcFirstLastPara="1" wrap="square" lIns="252000" tIns="0" rIns="252000" bIns="108000" anchor="t" anchorCtr="0">
            <a:noAutofit/>
          </a:bodyPr>
          <a:lstStyle/>
          <a:p>
            <a:pPr marL="457200" lvl="0" indent="-400050" algn="l" rtl="0">
              <a:spcBef>
                <a:spcPts val="0"/>
              </a:spcBef>
              <a:spcAft>
                <a:spcPts val="0"/>
              </a:spcAft>
              <a:buSzPts val="2700"/>
              <a:buChar char="●"/>
            </a:pPr>
            <a:r>
              <a:rPr lang="en" sz="2700"/>
              <a:t>Triangle Research Library Network: </a:t>
            </a:r>
            <a:r>
              <a:rPr lang="en" sz="2700" u="sng">
                <a:solidFill>
                  <a:srgbClr val="0000FF"/>
                </a:solidFill>
                <a:hlinkClick r:id="rId3">
                  <a:extLst>
                    <a:ext uri="{A12FA001-AC4F-418D-AE19-62706E023703}">
                      <ahyp:hlinkClr xmlns:ahyp="http://schemas.microsoft.com/office/drawing/2018/hyperlinkcolor" val="tx"/>
                    </a:ext>
                  </a:extLst>
                </a:hlinkClick>
              </a:rPr>
              <a:t>Guide to Negotiating Accessibility in E-Resource Licenses</a:t>
            </a:r>
            <a:r>
              <a:rPr lang="en" sz="2700">
                <a:solidFill>
                  <a:srgbClr val="0000FF"/>
                </a:solidFill>
              </a:rPr>
              <a:t> </a:t>
            </a:r>
            <a:endParaRPr sz="2700">
              <a:solidFill>
                <a:srgbClr val="0000FF"/>
              </a:solidFill>
            </a:endParaRPr>
          </a:p>
          <a:p>
            <a:pPr marL="457200" lvl="0" indent="-400050" algn="l" rtl="0">
              <a:spcBef>
                <a:spcPts val="0"/>
              </a:spcBef>
              <a:spcAft>
                <a:spcPts val="0"/>
              </a:spcAft>
              <a:buClr>
                <a:srgbClr val="0000FF"/>
              </a:buClr>
              <a:buSzPts val="2700"/>
              <a:buChar char="●"/>
            </a:pPr>
            <a:r>
              <a:rPr lang="en" sz="2700" u="sng">
                <a:solidFill>
                  <a:srgbClr val="0000FF"/>
                </a:solidFill>
                <a:hlinkClick r:id="rId4">
                  <a:extLst>
                    <a:ext uri="{A12FA001-AC4F-418D-AE19-62706E023703}">
                      <ahyp:hlinkClr xmlns:ahyp="http://schemas.microsoft.com/office/drawing/2018/hyperlinkcolor" val="tx"/>
                    </a:ext>
                  </a:extLst>
                </a:hlinkClick>
              </a:rPr>
              <a:t>ONEAL Privacy &amp; Surveillance Module</a:t>
            </a:r>
            <a:endParaRPr sz="2700">
              <a:solidFill>
                <a:srgbClr val="0000FF"/>
              </a:solidFill>
            </a:endParaRPr>
          </a:p>
          <a:p>
            <a:pPr marL="457200" lvl="0" indent="-400050" algn="l" rtl="0">
              <a:spcBef>
                <a:spcPts val="0"/>
              </a:spcBef>
              <a:spcAft>
                <a:spcPts val="0"/>
              </a:spcAft>
              <a:buSzPts val="2700"/>
              <a:buChar char="●"/>
            </a:pPr>
            <a:r>
              <a:rPr lang="en" sz="2700"/>
              <a:t>SPARC Data Processing Addendum</a:t>
            </a:r>
            <a:endParaRPr sz="2700"/>
          </a:p>
          <a:p>
            <a:pPr marL="457200" lvl="0" indent="-400050" algn="l" rtl="0">
              <a:spcBef>
                <a:spcPts val="0"/>
              </a:spcBef>
              <a:spcAft>
                <a:spcPts val="0"/>
              </a:spcAft>
              <a:buSzPts val="2700"/>
              <a:buChar char="●"/>
            </a:pPr>
            <a:r>
              <a:rPr lang="en" sz="2700"/>
              <a:t>Upcoming SPARC Privacy Negotiation Guide (target pub. date: 12/2026)</a:t>
            </a:r>
            <a:endParaRPr sz="2700"/>
          </a:p>
          <a:p>
            <a:pPr marL="457200" lvl="0" indent="-400050" algn="l" rtl="0">
              <a:spcBef>
                <a:spcPts val="0"/>
              </a:spcBef>
              <a:spcAft>
                <a:spcPts val="0"/>
              </a:spcAft>
              <a:buClr>
                <a:srgbClr val="0000FF"/>
              </a:buClr>
              <a:buSzPts val="2700"/>
              <a:buChar char="●"/>
            </a:pPr>
            <a:r>
              <a:rPr lang="en" sz="2700" u="sng">
                <a:solidFill>
                  <a:srgbClr val="0000FF"/>
                </a:solidFill>
                <a:hlinkClick r:id="rId5">
                  <a:extLst>
                    <a:ext uri="{A12FA001-AC4F-418D-AE19-62706E023703}">
                      <ahyp:hlinkClr xmlns:ahyp="http://schemas.microsoft.com/office/drawing/2018/hyperlinkcolor" val="tx"/>
                    </a:ext>
                  </a:extLst>
                </a:hlinkClick>
              </a:rPr>
              <a:t>SPARC Contract Library</a:t>
            </a:r>
            <a:endParaRPr sz="2700">
              <a:solidFill>
                <a:srgbClr val="0000FF"/>
              </a:solidFill>
            </a:endParaRPr>
          </a:p>
          <a:p>
            <a:pPr marL="457200" lvl="0" indent="-400050" algn="l" rtl="0">
              <a:spcBef>
                <a:spcPts val="0"/>
              </a:spcBef>
              <a:spcAft>
                <a:spcPts val="0"/>
              </a:spcAft>
              <a:buClr>
                <a:srgbClr val="0000FF"/>
              </a:buClr>
              <a:buSzPts val="2700"/>
              <a:buChar char="●"/>
            </a:pPr>
            <a:r>
              <a:rPr lang="en" sz="2700" u="sng">
                <a:solidFill>
                  <a:srgbClr val="0000FF"/>
                </a:solidFill>
                <a:hlinkClick r:id="rId6">
                  <a:extLst>
                    <a:ext uri="{A12FA001-AC4F-418D-AE19-62706E023703}">
                      <ahyp:hlinkClr xmlns:ahyp="http://schemas.microsoft.com/office/drawing/2018/hyperlinkcolor" val="tx"/>
                    </a:ext>
                  </a:extLst>
                </a:hlinkClick>
              </a:rPr>
              <a:t>CDL Redacted License Agreements</a:t>
            </a:r>
            <a:endParaRPr sz="2700">
              <a:solidFill>
                <a:srgbClr val="0000FF"/>
              </a:solidFill>
            </a:endParaRPr>
          </a:p>
          <a:p>
            <a:pPr marL="457200" lvl="0" indent="-400050" algn="l" rtl="0">
              <a:spcBef>
                <a:spcPts val="0"/>
              </a:spcBef>
              <a:spcAft>
                <a:spcPts val="0"/>
              </a:spcAft>
              <a:buClr>
                <a:srgbClr val="0000FF"/>
              </a:buClr>
              <a:buSzPts val="2700"/>
              <a:buChar char="●"/>
            </a:pPr>
            <a:r>
              <a:rPr lang="en" sz="2700" u="sng">
                <a:solidFill>
                  <a:srgbClr val="0000FF"/>
                </a:solidFill>
                <a:hlinkClick r:id="rId7">
                  <a:extLst>
                    <a:ext uri="{A12FA001-AC4F-418D-AE19-62706E023703}">
                      <ahyp:hlinkClr xmlns:ahyp="http://schemas.microsoft.com/office/drawing/2018/hyperlinkcolor" val="tx"/>
                    </a:ext>
                  </a:extLst>
                </a:hlinkClick>
              </a:rPr>
              <a:t>ESAC Registry of Open Publishing Agreements</a:t>
            </a:r>
            <a:endParaRPr sz="2700">
              <a:solidFill>
                <a:srgbClr val="0000FF"/>
              </a:solidFill>
            </a:endParaRPr>
          </a:p>
          <a:p>
            <a:pPr marL="0" lvl="0" indent="0" algn="l" rtl="0">
              <a:lnSpc>
                <a:spcPct val="100000"/>
              </a:lnSpc>
              <a:spcBef>
                <a:spcPts val="0"/>
              </a:spcBef>
              <a:spcAft>
                <a:spcPts val="0"/>
              </a:spcAft>
              <a:buClr>
                <a:schemeClr val="dk1"/>
              </a:buClr>
              <a:buSzPts val="4400"/>
              <a:buFont typeface="Arial"/>
              <a:buNone/>
            </a:pPr>
            <a:endParaRPr sz="2700"/>
          </a:p>
        </p:txBody>
      </p:sp>
      <p:grpSp>
        <p:nvGrpSpPr>
          <p:cNvPr id="737" name="Google Shape;737;p64"/>
          <p:cNvGrpSpPr/>
          <p:nvPr/>
        </p:nvGrpSpPr>
        <p:grpSpPr>
          <a:xfrm>
            <a:off x="238136" y="546856"/>
            <a:ext cx="658080" cy="450012"/>
            <a:chOff x="-1694195" y="1469582"/>
            <a:chExt cx="1440000" cy="981916"/>
          </a:xfrm>
        </p:grpSpPr>
        <p:sp>
          <p:nvSpPr>
            <p:cNvPr id="738" name="Google Shape;738;p64"/>
            <p:cNvSpPr/>
            <p:nvPr/>
          </p:nvSpPr>
          <p:spPr>
            <a:xfrm rot="5400000">
              <a:off x="-1417745" y="1287948"/>
              <a:ext cx="887100" cy="1440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pic>
          <p:nvPicPr>
            <p:cNvPr id="739" name="Google Shape;739;p64"/>
            <p:cNvPicPr preferRelativeResize="0"/>
            <p:nvPr/>
          </p:nvPicPr>
          <p:blipFill rotWithShape="1">
            <a:blip r:embed="rId8">
              <a:alphaModFix/>
            </a:blip>
            <a:srcRect l="1700" r="1710"/>
            <a:stretch/>
          </p:blipFill>
          <p:spPr>
            <a:xfrm>
              <a:off x="-1605961" y="1469582"/>
              <a:ext cx="581984" cy="96786"/>
            </a:xfrm>
            <a:prstGeom prst="rect">
              <a:avLst/>
            </a:prstGeom>
            <a:noFill/>
            <a:ln>
              <a:noFill/>
            </a:ln>
          </p:spPr>
        </p:pic>
      </p:grpSp>
      <p:grpSp>
        <p:nvGrpSpPr>
          <p:cNvPr id="740" name="Google Shape;740;p64"/>
          <p:cNvGrpSpPr/>
          <p:nvPr/>
        </p:nvGrpSpPr>
        <p:grpSpPr>
          <a:xfrm>
            <a:off x="981236" y="546847"/>
            <a:ext cx="658080" cy="449917"/>
            <a:chOff x="1221455" y="255349"/>
            <a:chExt cx="900000" cy="616325"/>
          </a:xfrm>
        </p:grpSpPr>
        <p:pic>
          <p:nvPicPr>
            <p:cNvPr id="741" name="Google Shape;741;p64"/>
            <p:cNvPicPr preferRelativeResize="0"/>
            <p:nvPr/>
          </p:nvPicPr>
          <p:blipFill rotWithShape="1">
            <a:blip r:embed="rId9">
              <a:alphaModFix/>
            </a:blip>
            <a:srcRect l="1923" r="1914"/>
            <a:stretch/>
          </p:blipFill>
          <p:spPr>
            <a:xfrm>
              <a:off x="1276601" y="255349"/>
              <a:ext cx="363742" cy="60762"/>
            </a:xfrm>
            <a:prstGeom prst="rect">
              <a:avLst/>
            </a:prstGeom>
            <a:noFill/>
            <a:ln>
              <a:noFill/>
            </a:ln>
          </p:spPr>
        </p:pic>
        <p:sp>
          <p:nvSpPr>
            <p:cNvPr id="742" name="Google Shape;742;p64"/>
            <p:cNvSpPr/>
            <p:nvPr/>
          </p:nvSpPr>
          <p:spPr>
            <a:xfrm rot="5400000">
              <a:off x="1393055" y="143274"/>
              <a:ext cx="556800" cy="900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743" name="Google Shape;743;p64"/>
          <p:cNvGrpSpPr/>
          <p:nvPr/>
        </p:nvGrpSpPr>
        <p:grpSpPr>
          <a:xfrm>
            <a:off x="1724337" y="546856"/>
            <a:ext cx="658080" cy="449918"/>
            <a:chOff x="2237730" y="255361"/>
            <a:chExt cx="900000" cy="616326"/>
          </a:xfrm>
        </p:grpSpPr>
        <p:pic>
          <p:nvPicPr>
            <p:cNvPr id="744" name="Google Shape;744;p64"/>
            <p:cNvPicPr preferRelativeResize="0"/>
            <p:nvPr/>
          </p:nvPicPr>
          <p:blipFill rotWithShape="1">
            <a:blip r:embed="rId10">
              <a:alphaModFix/>
            </a:blip>
            <a:srcRect l="2080" r="2089"/>
            <a:stretch/>
          </p:blipFill>
          <p:spPr>
            <a:xfrm>
              <a:off x="2292876" y="255361"/>
              <a:ext cx="363742" cy="60762"/>
            </a:xfrm>
            <a:prstGeom prst="rect">
              <a:avLst/>
            </a:prstGeom>
            <a:noFill/>
            <a:ln>
              <a:noFill/>
            </a:ln>
          </p:spPr>
        </p:pic>
        <p:sp>
          <p:nvSpPr>
            <p:cNvPr id="745" name="Google Shape;745;p64"/>
            <p:cNvSpPr/>
            <p:nvPr/>
          </p:nvSpPr>
          <p:spPr>
            <a:xfrm rot="5400000">
              <a:off x="2409330" y="143287"/>
              <a:ext cx="556800" cy="900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746" name="Google Shape;746;p64"/>
          <p:cNvGrpSpPr/>
          <p:nvPr/>
        </p:nvGrpSpPr>
        <p:grpSpPr>
          <a:xfrm>
            <a:off x="2467437" y="546856"/>
            <a:ext cx="658080" cy="449918"/>
            <a:chOff x="3254005" y="255361"/>
            <a:chExt cx="900000" cy="616326"/>
          </a:xfrm>
        </p:grpSpPr>
        <p:pic>
          <p:nvPicPr>
            <p:cNvPr id="747" name="Google Shape;747;p64"/>
            <p:cNvPicPr preferRelativeResize="0"/>
            <p:nvPr/>
          </p:nvPicPr>
          <p:blipFill rotWithShape="1">
            <a:blip r:embed="rId11">
              <a:alphaModFix/>
            </a:blip>
            <a:srcRect l="1923" r="1914"/>
            <a:stretch/>
          </p:blipFill>
          <p:spPr>
            <a:xfrm>
              <a:off x="3309151" y="255361"/>
              <a:ext cx="363742" cy="60762"/>
            </a:xfrm>
            <a:prstGeom prst="rect">
              <a:avLst/>
            </a:prstGeom>
            <a:noFill/>
            <a:ln>
              <a:noFill/>
            </a:ln>
          </p:spPr>
        </p:pic>
        <p:sp>
          <p:nvSpPr>
            <p:cNvPr id="748" name="Google Shape;748;p64"/>
            <p:cNvSpPr/>
            <p:nvPr/>
          </p:nvSpPr>
          <p:spPr>
            <a:xfrm rot="5400000">
              <a:off x="3425605" y="143287"/>
              <a:ext cx="556800" cy="900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sp>
        <p:nvSpPr>
          <p:cNvPr id="749" name="Google Shape;749;p64"/>
          <p:cNvSpPr/>
          <p:nvPr/>
        </p:nvSpPr>
        <p:spPr>
          <a:xfrm>
            <a:off x="952500" y="267375"/>
            <a:ext cx="24564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750" name="Google Shape;750;p64"/>
          <p:cNvSpPr txBox="1"/>
          <p:nvPr/>
        </p:nvSpPr>
        <p:spPr>
          <a:xfrm>
            <a:off x="1186425" y="375975"/>
            <a:ext cx="7553100" cy="62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dk1"/>
                </a:solidFill>
                <a:latin typeface="Neuton"/>
                <a:ea typeface="Neuton"/>
                <a:cs typeface="Neuton"/>
                <a:sym typeface="Neuton"/>
              </a:rPr>
              <a:t>Resources Related to Contracting:</a:t>
            </a:r>
            <a:endParaRPr sz="3600" b="1">
              <a:solidFill>
                <a:schemeClr val="dk1"/>
              </a:solidFill>
              <a:latin typeface="Neuton"/>
              <a:ea typeface="Neuton"/>
              <a:cs typeface="Neuton"/>
              <a:sym typeface="Neuto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65"/>
          <p:cNvSpPr/>
          <p:nvPr/>
        </p:nvSpPr>
        <p:spPr>
          <a:xfrm>
            <a:off x="912237" y="131788"/>
            <a:ext cx="2245995" cy="360013"/>
          </a:xfrm>
          <a:custGeom>
            <a:avLst/>
            <a:gdLst/>
            <a:ahLst/>
            <a:cxnLst/>
            <a:rect l="l" t="t" r="r" b="b"/>
            <a:pathLst>
              <a:path w="285750" h="45745" extrusionOk="0">
                <a:moveTo>
                  <a:pt x="85067" y="0"/>
                </a:moveTo>
                <a:lnTo>
                  <a:pt x="82600" y="39"/>
                </a:lnTo>
                <a:lnTo>
                  <a:pt x="80250" y="196"/>
                </a:lnTo>
                <a:lnTo>
                  <a:pt x="78017" y="392"/>
                </a:lnTo>
                <a:lnTo>
                  <a:pt x="75824" y="666"/>
                </a:lnTo>
                <a:lnTo>
                  <a:pt x="73748" y="1057"/>
                </a:lnTo>
                <a:lnTo>
                  <a:pt x="71751" y="1449"/>
                </a:lnTo>
                <a:lnTo>
                  <a:pt x="69871" y="1958"/>
                </a:lnTo>
                <a:lnTo>
                  <a:pt x="68030" y="2467"/>
                </a:lnTo>
                <a:lnTo>
                  <a:pt x="66307" y="3055"/>
                </a:lnTo>
                <a:lnTo>
                  <a:pt x="64662" y="3682"/>
                </a:lnTo>
                <a:lnTo>
                  <a:pt x="63095" y="4347"/>
                </a:lnTo>
                <a:lnTo>
                  <a:pt x="61607" y="5013"/>
                </a:lnTo>
                <a:lnTo>
                  <a:pt x="60197" y="5757"/>
                </a:lnTo>
                <a:lnTo>
                  <a:pt x="58905" y="6462"/>
                </a:lnTo>
                <a:lnTo>
                  <a:pt x="57651" y="7206"/>
                </a:lnTo>
                <a:lnTo>
                  <a:pt x="56476" y="7951"/>
                </a:lnTo>
                <a:lnTo>
                  <a:pt x="55419" y="8695"/>
                </a:lnTo>
                <a:lnTo>
                  <a:pt x="54401" y="9439"/>
                </a:lnTo>
                <a:lnTo>
                  <a:pt x="53461" y="10144"/>
                </a:lnTo>
                <a:lnTo>
                  <a:pt x="52599" y="10888"/>
                </a:lnTo>
                <a:lnTo>
                  <a:pt x="51816" y="11554"/>
                </a:lnTo>
                <a:lnTo>
                  <a:pt x="51111" y="12220"/>
                </a:lnTo>
                <a:lnTo>
                  <a:pt x="49897" y="13434"/>
                </a:lnTo>
                <a:lnTo>
                  <a:pt x="48996" y="14452"/>
                </a:lnTo>
                <a:lnTo>
                  <a:pt x="48330" y="15235"/>
                </a:lnTo>
                <a:lnTo>
                  <a:pt x="47821" y="15901"/>
                </a:lnTo>
                <a:lnTo>
                  <a:pt x="33447" y="32390"/>
                </a:lnTo>
                <a:lnTo>
                  <a:pt x="32429" y="33369"/>
                </a:lnTo>
                <a:lnTo>
                  <a:pt x="31371" y="34348"/>
                </a:lnTo>
                <a:lnTo>
                  <a:pt x="30314" y="35249"/>
                </a:lnTo>
                <a:lnTo>
                  <a:pt x="29217" y="36110"/>
                </a:lnTo>
                <a:lnTo>
                  <a:pt x="28160" y="36933"/>
                </a:lnTo>
                <a:lnTo>
                  <a:pt x="27063" y="37677"/>
                </a:lnTo>
                <a:lnTo>
                  <a:pt x="25967" y="38421"/>
                </a:lnTo>
                <a:lnTo>
                  <a:pt x="24870" y="39087"/>
                </a:lnTo>
                <a:lnTo>
                  <a:pt x="23773" y="39753"/>
                </a:lnTo>
                <a:lnTo>
                  <a:pt x="22677" y="40340"/>
                </a:lnTo>
                <a:lnTo>
                  <a:pt x="21580" y="40889"/>
                </a:lnTo>
                <a:lnTo>
                  <a:pt x="20483" y="41437"/>
                </a:lnTo>
                <a:lnTo>
                  <a:pt x="19348" y="41907"/>
                </a:lnTo>
                <a:lnTo>
                  <a:pt x="18251" y="42377"/>
                </a:lnTo>
                <a:lnTo>
                  <a:pt x="17154" y="42768"/>
                </a:lnTo>
                <a:lnTo>
                  <a:pt x="16058" y="43160"/>
                </a:lnTo>
                <a:lnTo>
                  <a:pt x="14961" y="43513"/>
                </a:lnTo>
                <a:lnTo>
                  <a:pt x="13865" y="43826"/>
                </a:lnTo>
                <a:lnTo>
                  <a:pt x="12807" y="44139"/>
                </a:lnTo>
                <a:lnTo>
                  <a:pt x="11750" y="44374"/>
                </a:lnTo>
                <a:lnTo>
                  <a:pt x="10692" y="44609"/>
                </a:lnTo>
                <a:lnTo>
                  <a:pt x="9635" y="44844"/>
                </a:lnTo>
                <a:lnTo>
                  <a:pt x="7559" y="45197"/>
                </a:lnTo>
                <a:lnTo>
                  <a:pt x="5561" y="45432"/>
                </a:lnTo>
                <a:lnTo>
                  <a:pt x="3642" y="45588"/>
                </a:lnTo>
                <a:lnTo>
                  <a:pt x="1762" y="45706"/>
                </a:lnTo>
                <a:lnTo>
                  <a:pt x="0" y="45745"/>
                </a:lnTo>
                <a:lnTo>
                  <a:pt x="285750" y="45745"/>
                </a:lnTo>
                <a:lnTo>
                  <a:pt x="283988" y="45706"/>
                </a:lnTo>
                <a:lnTo>
                  <a:pt x="282108" y="45588"/>
                </a:lnTo>
                <a:lnTo>
                  <a:pt x="280189" y="45432"/>
                </a:lnTo>
                <a:lnTo>
                  <a:pt x="278191" y="45197"/>
                </a:lnTo>
                <a:lnTo>
                  <a:pt x="276115" y="44844"/>
                </a:lnTo>
                <a:lnTo>
                  <a:pt x="275097" y="44609"/>
                </a:lnTo>
                <a:lnTo>
                  <a:pt x="274000" y="44374"/>
                </a:lnTo>
                <a:lnTo>
                  <a:pt x="272943" y="44139"/>
                </a:lnTo>
                <a:lnTo>
                  <a:pt x="271886" y="43826"/>
                </a:lnTo>
                <a:lnTo>
                  <a:pt x="270789" y="43513"/>
                </a:lnTo>
                <a:lnTo>
                  <a:pt x="269692" y="43160"/>
                </a:lnTo>
                <a:lnTo>
                  <a:pt x="268596" y="42768"/>
                </a:lnTo>
                <a:lnTo>
                  <a:pt x="267499" y="42377"/>
                </a:lnTo>
                <a:lnTo>
                  <a:pt x="266402" y="41907"/>
                </a:lnTo>
                <a:lnTo>
                  <a:pt x="265306" y="41437"/>
                </a:lnTo>
                <a:lnTo>
                  <a:pt x="264170" y="40889"/>
                </a:lnTo>
                <a:lnTo>
                  <a:pt x="263073" y="40340"/>
                </a:lnTo>
                <a:lnTo>
                  <a:pt x="261977" y="39753"/>
                </a:lnTo>
                <a:lnTo>
                  <a:pt x="260880" y="39087"/>
                </a:lnTo>
                <a:lnTo>
                  <a:pt x="259783" y="38421"/>
                </a:lnTo>
                <a:lnTo>
                  <a:pt x="258687" y="37677"/>
                </a:lnTo>
                <a:lnTo>
                  <a:pt x="257590" y="36933"/>
                </a:lnTo>
                <a:lnTo>
                  <a:pt x="256533" y="36110"/>
                </a:lnTo>
                <a:lnTo>
                  <a:pt x="255436" y="35249"/>
                </a:lnTo>
                <a:lnTo>
                  <a:pt x="254379" y="34348"/>
                </a:lnTo>
                <a:lnTo>
                  <a:pt x="253321" y="33369"/>
                </a:lnTo>
                <a:lnTo>
                  <a:pt x="252303" y="32390"/>
                </a:lnTo>
                <a:lnTo>
                  <a:pt x="237929" y="15901"/>
                </a:lnTo>
                <a:lnTo>
                  <a:pt x="237420" y="15235"/>
                </a:lnTo>
                <a:lnTo>
                  <a:pt x="236754" y="14452"/>
                </a:lnTo>
                <a:lnTo>
                  <a:pt x="235853" y="13434"/>
                </a:lnTo>
                <a:lnTo>
                  <a:pt x="234639" y="12220"/>
                </a:lnTo>
                <a:lnTo>
                  <a:pt x="233934" y="11554"/>
                </a:lnTo>
                <a:lnTo>
                  <a:pt x="233151" y="10888"/>
                </a:lnTo>
                <a:lnTo>
                  <a:pt x="232289" y="10144"/>
                </a:lnTo>
                <a:lnTo>
                  <a:pt x="231349" y="9439"/>
                </a:lnTo>
                <a:lnTo>
                  <a:pt x="230370" y="8695"/>
                </a:lnTo>
                <a:lnTo>
                  <a:pt x="229274" y="7951"/>
                </a:lnTo>
                <a:lnTo>
                  <a:pt x="228099" y="7206"/>
                </a:lnTo>
                <a:lnTo>
                  <a:pt x="226885" y="6462"/>
                </a:lnTo>
                <a:lnTo>
                  <a:pt x="225553" y="5757"/>
                </a:lnTo>
                <a:lnTo>
                  <a:pt x="224143" y="5013"/>
                </a:lnTo>
                <a:lnTo>
                  <a:pt x="222655" y="4347"/>
                </a:lnTo>
                <a:lnTo>
                  <a:pt x="221088" y="3682"/>
                </a:lnTo>
                <a:lnTo>
                  <a:pt x="219443" y="3055"/>
                </a:lnTo>
                <a:lnTo>
                  <a:pt x="217720" y="2467"/>
                </a:lnTo>
                <a:lnTo>
                  <a:pt x="215879" y="1958"/>
                </a:lnTo>
                <a:lnTo>
                  <a:pt x="213999" y="1449"/>
                </a:lnTo>
                <a:lnTo>
                  <a:pt x="212002" y="1057"/>
                </a:lnTo>
                <a:lnTo>
                  <a:pt x="209926" y="666"/>
                </a:lnTo>
                <a:lnTo>
                  <a:pt x="207733" y="392"/>
                </a:lnTo>
                <a:lnTo>
                  <a:pt x="205500" y="196"/>
                </a:lnTo>
                <a:lnTo>
                  <a:pt x="203150" y="39"/>
                </a:lnTo>
                <a:lnTo>
                  <a:pt x="20068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Hanken Grotesk"/>
              <a:ea typeface="Hanken Grotesk"/>
              <a:cs typeface="Hanken Grotesk"/>
              <a:sym typeface="Hanken Grotesk"/>
            </a:endParaRPr>
          </a:p>
        </p:txBody>
      </p:sp>
      <p:sp>
        <p:nvSpPr>
          <p:cNvPr id="756" name="Google Shape;756;p65"/>
          <p:cNvSpPr txBox="1">
            <a:spLocks noGrp="1"/>
          </p:cNvSpPr>
          <p:nvPr>
            <p:ph type="title"/>
          </p:nvPr>
        </p:nvSpPr>
        <p:spPr>
          <a:xfrm>
            <a:off x="593175" y="486000"/>
            <a:ext cx="7916400" cy="27432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Let’s Look At Some Language!</a:t>
            </a:r>
            <a:endParaRPr/>
          </a:p>
        </p:txBody>
      </p:sp>
      <p:cxnSp>
        <p:nvCxnSpPr>
          <p:cNvPr id="757" name="Google Shape;757;p65"/>
          <p:cNvCxnSpPr/>
          <p:nvPr/>
        </p:nvCxnSpPr>
        <p:spPr>
          <a:xfrm rot="10800000">
            <a:off x="593700" y="3671900"/>
            <a:ext cx="7948200" cy="0"/>
          </a:xfrm>
          <a:prstGeom prst="straightConnector1">
            <a:avLst/>
          </a:prstGeom>
          <a:noFill/>
          <a:ln w="9525" cap="flat" cmpd="sng">
            <a:solidFill>
              <a:schemeClr val="dk1"/>
            </a:solidFill>
            <a:prstDash val="solid"/>
            <a:round/>
            <a:headEnd type="none" w="sm" len="sm"/>
            <a:tailEnd type="none" w="sm" len="sm"/>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66"/>
          <p:cNvSpPr txBox="1">
            <a:spLocks noGrp="1"/>
          </p:cNvSpPr>
          <p:nvPr>
            <p:ph type="title" idx="2"/>
          </p:nvPr>
        </p:nvSpPr>
        <p:spPr>
          <a:xfrm>
            <a:off x="850" y="1336850"/>
            <a:ext cx="9144000" cy="3225000"/>
          </a:xfrm>
          <a:prstGeom prst="rect">
            <a:avLst/>
          </a:prstGeom>
        </p:spPr>
        <p:txBody>
          <a:bodyPr spcFirstLastPara="1" wrap="square" lIns="252000" tIns="0" rIns="252000" bIns="108000" anchor="t" anchorCtr="0">
            <a:noAutofit/>
          </a:bodyPr>
          <a:lstStyle/>
          <a:p>
            <a:pPr marL="457200" lvl="0" indent="-342900" algn="l" rtl="0">
              <a:spcBef>
                <a:spcPts val="0"/>
              </a:spcBef>
              <a:spcAft>
                <a:spcPts val="0"/>
              </a:spcAft>
              <a:buSzPts val="1800"/>
              <a:buChar char="●"/>
            </a:pPr>
            <a:r>
              <a:rPr lang="en" sz="1800"/>
              <a:t>Refers to specific standards or requirements </a:t>
            </a:r>
            <a:endParaRPr sz="1800"/>
          </a:p>
          <a:p>
            <a:pPr marL="914400" lvl="1" indent="-342900" algn="l" rtl="0">
              <a:spcBef>
                <a:spcPts val="0"/>
              </a:spcBef>
              <a:spcAft>
                <a:spcPts val="0"/>
              </a:spcAft>
              <a:buSzPts val="1800"/>
              <a:buChar char="○"/>
            </a:pPr>
            <a:r>
              <a:rPr lang="en" sz="1800"/>
              <a:t>e.g. WCAG 2.1 or 2.2, Level AA minimum, apply to all user-facing AND admin interfaces</a:t>
            </a:r>
            <a:endParaRPr sz="1800"/>
          </a:p>
          <a:p>
            <a:pPr marL="457200" lvl="0" indent="-342900" algn="l" rtl="0">
              <a:spcBef>
                <a:spcPts val="0"/>
              </a:spcBef>
              <a:spcAft>
                <a:spcPts val="0"/>
              </a:spcAft>
              <a:buSzPts val="1800"/>
              <a:buChar char="●"/>
            </a:pPr>
            <a:r>
              <a:rPr lang="en" sz="1800"/>
              <a:t>Proof of vendor compliance with existing standards </a:t>
            </a:r>
            <a:r>
              <a:rPr lang="en" sz="1800" b="1"/>
              <a:t>and</a:t>
            </a:r>
            <a:r>
              <a:rPr lang="en" sz="1800"/>
              <a:t> across updates, patches, and new features</a:t>
            </a:r>
            <a:endParaRPr sz="1800"/>
          </a:p>
          <a:p>
            <a:pPr marL="914400" lvl="1" indent="-342900" algn="l" rtl="0">
              <a:spcBef>
                <a:spcPts val="0"/>
              </a:spcBef>
              <a:spcAft>
                <a:spcPts val="0"/>
              </a:spcAft>
              <a:buSzPts val="1800"/>
              <a:buChar char="○"/>
            </a:pPr>
            <a:r>
              <a:rPr lang="en" sz="1800"/>
              <a:t>e.g., Voluntary Product Accessibility Template (VPAT)</a:t>
            </a:r>
            <a:endParaRPr sz="1800"/>
          </a:p>
          <a:p>
            <a:pPr marL="457200" lvl="0" indent="-342900" algn="l" rtl="0">
              <a:spcBef>
                <a:spcPts val="0"/>
              </a:spcBef>
              <a:spcAft>
                <a:spcPts val="0"/>
              </a:spcAft>
              <a:buSzPts val="1800"/>
              <a:buChar char="●"/>
            </a:pPr>
            <a:r>
              <a:rPr lang="en" sz="1800"/>
              <a:t>Licensee right to test/verify for accessibility </a:t>
            </a:r>
            <a:endParaRPr sz="1800"/>
          </a:p>
          <a:p>
            <a:pPr marL="914400" lvl="1" indent="-342900" algn="l" rtl="0">
              <a:spcBef>
                <a:spcPts val="0"/>
              </a:spcBef>
              <a:spcAft>
                <a:spcPts val="0"/>
              </a:spcAft>
              <a:buSzPts val="1800"/>
              <a:buChar char="○"/>
            </a:pPr>
            <a:r>
              <a:rPr lang="en" sz="1800"/>
              <a:t>e.g. conduct audits, user third-party testers, require user testing if needed</a:t>
            </a:r>
            <a:endParaRPr sz="1800"/>
          </a:p>
          <a:p>
            <a:pPr marL="457200" lvl="0" indent="-342900" algn="l" rtl="0">
              <a:spcBef>
                <a:spcPts val="0"/>
              </a:spcBef>
              <a:spcAft>
                <a:spcPts val="0"/>
              </a:spcAft>
              <a:buSzPts val="1800"/>
              <a:buChar char="●"/>
            </a:pPr>
            <a:r>
              <a:rPr lang="en" sz="1800"/>
              <a:t>Vendor will remedy identified accessibility complaints </a:t>
            </a:r>
            <a:endParaRPr sz="1800"/>
          </a:p>
          <a:p>
            <a:pPr marL="914400" lvl="1" indent="-342900" algn="l" rtl="0">
              <a:spcBef>
                <a:spcPts val="0"/>
              </a:spcBef>
              <a:spcAft>
                <a:spcPts val="0"/>
              </a:spcAft>
              <a:buSzPts val="1800"/>
              <a:buChar char="○"/>
            </a:pPr>
            <a:r>
              <a:rPr lang="en" sz="1800"/>
              <a:t>e.g. Define timelines by severity:</a:t>
            </a:r>
            <a:endParaRPr sz="1800"/>
          </a:p>
          <a:p>
            <a:pPr marL="1371600" lvl="2" indent="-342900" algn="l" rtl="0">
              <a:spcBef>
                <a:spcPts val="0"/>
              </a:spcBef>
              <a:spcAft>
                <a:spcPts val="0"/>
              </a:spcAft>
              <a:buSzPts val="1800"/>
              <a:buChar char="■"/>
            </a:pPr>
            <a:r>
              <a:rPr lang="en" sz="1800"/>
              <a:t>Critical (blocking): remedy 5-15 days</a:t>
            </a:r>
            <a:endParaRPr sz="1800"/>
          </a:p>
          <a:p>
            <a:pPr marL="1371600" lvl="2" indent="-342900" algn="l" rtl="0">
              <a:spcBef>
                <a:spcPts val="0"/>
              </a:spcBef>
              <a:spcAft>
                <a:spcPts val="0"/>
              </a:spcAft>
              <a:buSzPts val="1800"/>
              <a:buChar char="■"/>
            </a:pPr>
            <a:r>
              <a:rPr lang="en" sz="1800"/>
              <a:t>High: e.g., 30 days</a:t>
            </a:r>
            <a:endParaRPr sz="1800"/>
          </a:p>
          <a:p>
            <a:pPr marL="1371600" lvl="2" indent="-342900" algn="l" rtl="0">
              <a:spcBef>
                <a:spcPts val="0"/>
              </a:spcBef>
              <a:spcAft>
                <a:spcPts val="0"/>
              </a:spcAft>
              <a:buSzPts val="1800"/>
              <a:buChar char="■"/>
            </a:pPr>
            <a:r>
              <a:rPr lang="en" sz="1800"/>
              <a:t>Moderate: e.g., 60-90 days)</a:t>
            </a:r>
            <a:endParaRPr sz="1800"/>
          </a:p>
        </p:txBody>
      </p:sp>
      <p:grpSp>
        <p:nvGrpSpPr>
          <p:cNvPr id="763" name="Google Shape;763;p66"/>
          <p:cNvGrpSpPr/>
          <p:nvPr/>
        </p:nvGrpSpPr>
        <p:grpSpPr>
          <a:xfrm>
            <a:off x="238136" y="546856"/>
            <a:ext cx="658080" cy="450012"/>
            <a:chOff x="-1694195" y="1469582"/>
            <a:chExt cx="1440000" cy="981916"/>
          </a:xfrm>
        </p:grpSpPr>
        <p:sp>
          <p:nvSpPr>
            <p:cNvPr id="764" name="Google Shape;764;p66"/>
            <p:cNvSpPr/>
            <p:nvPr/>
          </p:nvSpPr>
          <p:spPr>
            <a:xfrm rot="5400000">
              <a:off x="-1417745" y="1287948"/>
              <a:ext cx="887100" cy="1440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pic>
          <p:nvPicPr>
            <p:cNvPr id="765" name="Google Shape;765;p66"/>
            <p:cNvPicPr preferRelativeResize="0"/>
            <p:nvPr/>
          </p:nvPicPr>
          <p:blipFill rotWithShape="1">
            <a:blip r:embed="rId3">
              <a:alphaModFix/>
            </a:blip>
            <a:srcRect l="1700" r="1710"/>
            <a:stretch/>
          </p:blipFill>
          <p:spPr>
            <a:xfrm>
              <a:off x="-1605961" y="1469582"/>
              <a:ext cx="581984" cy="96786"/>
            </a:xfrm>
            <a:prstGeom prst="rect">
              <a:avLst/>
            </a:prstGeom>
            <a:noFill/>
            <a:ln>
              <a:noFill/>
            </a:ln>
          </p:spPr>
        </p:pic>
      </p:grpSp>
      <p:grpSp>
        <p:nvGrpSpPr>
          <p:cNvPr id="766" name="Google Shape;766;p66"/>
          <p:cNvGrpSpPr/>
          <p:nvPr/>
        </p:nvGrpSpPr>
        <p:grpSpPr>
          <a:xfrm>
            <a:off x="238136" y="546847"/>
            <a:ext cx="658080" cy="449917"/>
            <a:chOff x="1221455" y="255349"/>
            <a:chExt cx="900000" cy="616325"/>
          </a:xfrm>
        </p:grpSpPr>
        <p:pic>
          <p:nvPicPr>
            <p:cNvPr id="767" name="Google Shape;767;p66"/>
            <p:cNvPicPr preferRelativeResize="0"/>
            <p:nvPr/>
          </p:nvPicPr>
          <p:blipFill rotWithShape="1">
            <a:blip r:embed="rId4">
              <a:alphaModFix/>
            </a:blip>
            <a:srcRect l="1923" r="1914"/>
            <a:stretch/>
          </p:blipFill>
          <p:spPr>
            <a:xfrm>
              <a:off x="1276601" y="255349"/>
              <a:ext cx="363742" cy="60762"/>
            </a:xfrm>
            <a:prstGeom prst="rect">
              <a:avLst/>
            </a:prstGeom>
            <a:noFill/>
            <a:ln>
              <a:noFill/>
            </a:ln>
          </p:spPr>
        </p:pic>
        <p:sp>
          <p:nvSpPr>
            <p:cNvPr id="768" name="Google Shape;768;p66"/>
            <p:cNvSpPr/>
            <p:nvPr/>
          </p:nvSpPr>
          <p:spPr>
            <a:xfrm rot="5400000">
              <a:off x="1393055" y="143274"/>
              <a:ext cx="556800" cy="900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769" name="Google Shape;769;p66"/>
          <p:cNvGrpSpPr/>
          <p:nvPr/>
        </p:nvGrpSpPr>
        <p:grpSpPr>
          <a:xfrm>
            <a:off x="1724337" y="546856"/>
            <a:ext cx="658080" cy="449918"/>
            <a:chOff x="2237730" y="255361"/>
            <a:chExt cx="900000" cy="616326"/>
          </a:xfrm>
        </p:grpSpPr>
        <p:pic>
          <p:nvPicPr>
            <p:cNvPr id="770" name="Google Shape;770;p66"/>
            <p:cNvPicPr preferRelativeResize="0"/>
            <p:nvPr/>
          </p:nvPicPr>
          <p:blipFill rotWithShape="1">
            <a:blip r:embed="rId5">
              <a:alphaModFix/>
            </a:blip>
            <a:srcRect l="2080" r="2089"/>
            <a:stretch/>
          </p:blipFill>
          <p:spPr>
            <a:xfrm>
              <a:off x="2292876" y="255361"/>
              <a:ext cx="363742" cy="60762"/>
            </a:xfrm>
            <a:prstGeom prst="rect">
              <a:avLst/>
            </a:prstGeom>
            <a:noFill/>
            <a:ln>
              <a:noFill/>
            </a:ln>
          </p:spPr>
        </p:pic>
        <p:sp>
          <p:nvSpPr>
            <p:cNvPr id="771" name="Google Shape;771;p66"/>
            <p:cNvSpPr/>
            <p:nvPr/>
          </p:nvSpPr>
          <p:spPr>
            <a:xfrm rot="5400000">
              <a:off x="2409330" y="143287"/>
              <a:ext cx="556800" cy="900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772" name="Google Shape;772;p66"/>
          <p:cNvGrpSpPr/>
          <p:nvPr/>
        </p:nvGrpSpPr>
        <p:grpSpPr>
          <a:xfrm>
            <a:off x="2467437" y="546856"/>
            <a:ext cx="658080" cy="449918"/>
            <a:chOff x="3254005" y="255361"/>
            <a:chExt cx="900000" cy="616326"/>
          </a:xfrm>
        </p:grpSpPr>
        <p:pic>
          <p:nvPicPr>
            <p:cNvPr id="773" name="Google Shape;773;p66"/>
            <p:cNvPicPr preferRelativeResize="0"/>
            <p:nvPr/>
          </p:nvPicPr>
          <p:blipFill rotWithShape="1">
            <a:blip r:embed="rId6">
              <a:alphaModFix/>
            </a:blip>
            <a:srcRect l="1923" r="1914"/>
            <a:stretch/>
          </p:blipFill>
          <p:spPr>
            <a:xfrm>
              <a:off x="3309151" y="255361"/>
              <a:ext cx="363742" cy="60762"/>
            </a:xfrm>
            <a:prstGeom prst="rect">
              <a:avLst/>
            </a:prstGeom>
            <a:noFill/>
            <a:ln>
              <a:noFill/>
            </a:ln>
          </p:spPr>
        </p:pic>
        <p:sp>
          <p:nvSpPr>
            <p:cNvPr id="774" name="Google Shape;774;p66"/>
            <p:cNvSpPr/>
            <p:nvPr/>
          </p:nvSpPr>
          <p:spPr>
            <a:xfrm rot="5400000">
              <a:off x="3425605" y="143287"/>
              <a:ext cx="556800" cy="900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sp>
        <p:nvSpPr>
          <p:cNvPr id="775" name="Google Shape;775;p66"/>
          <p:cNvSpPr/>
          <p:nvPr/>
        </p:nvSpPr>
        <p:spPr>
          <a:xfrm>
            <a:off x="1724325" y="267375"/>
            <a:ext cx="24564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776" name="Google Shape;776;p66"/>
          <p:cNvSpPr/>
          <p:nvPr/>
        </p:nvSpPr>
        <p:spPr>
          <a:xfrm>
            <a:off x="896225" y="267375"/>
            <a:ext cx="9255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777" name="Google Shape;777;p66"/>
          <p:cNvSpPr txBox="1"/>
          <p:nvPr/>
        </p:nvSpPr>
        <p:spPr>
          <a:xfrm>
            <a:off x="1022475" y="375975"/>
            <a:ext cx="7734000" cy="62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b="1">
                <a:solidFill>
                  <a:schemeClr val="dk1"/>
                </a:solidFill>
                <a:latin typeface="Neuton"/>
                <a:ea typeface="Neuton"/>
                <a:cs typeface="Neuton"/>
                <a:sym typeface="Neuton"/>
              </a:rPr>
              <a:t>Accessibility: Language to Look For</a:t>
            </a:r>
            <a:endParaRPr sz="3600" b="1">
              <a:solidFill>
                <a:schemeClr val="dk1"/>
              </a:solidFill>
              <a:latin typeface="Neuton"/>
              <a:ea typeface="Neuton"/>
              <a:cs typeface="Neuton"/>
              <a:sym typeface="Neuto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67"/>
          <p:cNvSpPr txBox="1">
            <a:spLocks noGrp="1"/>
          </p:cNvSpPr>
          <p:nvPr>
            <p:ph type="title" idx="2"/>
          </p:nvPr>
        </p:nvSpPr>
        <p:spPr>
          <a:xfrm>
            <a:off x="850" y="1336850"/>
            <a:ext cx="9144000" cy="3225000"/>
          </a:xfrm>
          <a:prstGeom prst="rect">
            <a:avLst/>
          </a:prstGeom>
        </p:spPr>
        <p:txBody>
          <a:bodyPr spcFirstLastPara="1" wrap="square" lIns="252000" tIns="0" rIns="252000" bIns="108000" anchor="t" anchorCtr="0">
            <a:noAutofit/>
          </a:bodyPr>
          <a:lstStyle/>
          <a:p>
            <a:pPr marL="457200" lvl="0" indent="-419100" algn="l" rtl="0">
              <a:spcBef>
                <a:spcPts val="0"/>
              </a:spcBef>
              <a:spcAft>
                <a:spcPts val="0"/>
              </a:spcAft>
              <a:buSzPts val="3000"/>
              <a:buChar char="●"/>
            </a:pPr>
            <a:r>
              <a:rPr lang="en"/>
              <a:t>No additional costs for remediation</a:t>
            </a:r>
            <a:endParaRPr/>
          </a:p>
          <a:p>
            <a:pPr marL="457200" lvl="0" indent="-419100" algn="l" rtl="0">
              <a:spcBef>
                <a:spcPts val="0"/>
              </a:spcBef>
              <a:spcAft>
                <a:spcPts val="0"/>
              </a:spcAft>
              <a:buSzPts val="3000"/>
              <a:buChar char="●"/>
            </a:pPr>
            <a:r>
              <a:rPr lang="en"/>
              <a:t>Accessibility roadmap / product evolution</a:t>
            </a:r>
            <a:endParaRPr/>
          </a:p>
          <a:p>
            <a:pPr marL="457200" lvl="0" indent="-419100" algn="l" rtl="0">
              <a:spcBef>
                <a:spcPts val="0"/>
              </a:spcBef>
              <a:spcAft>
                <a:spcPts val="0"/>
              </a:spcAft>
              <a:buSzPts val="3000"/>
              <a:buChar char="●"/>
            </a:pPr>
            <a:r>
              <a:rPr lang="en"/>
              <a:t>User support and accommodation pathway</a:t>
            </a:r>
            <a:endParaRPr/>
          </a:p>
          <a:p>
            <a:pPr marL="457200" lvl="0" indent="-419100" algn="l" rtl="0">
              <a:spcBef>
                <a:spcPts val="0"/>
              </a:spcBef>
              <a:spcAft>
                <a:spcPts val="0"/>
              </a:spcAft>
              <a:buSzPts val="3000"/>
              <a:buChar char="●"/>
            </a:pPr>
            <a:r>
              <a:rPr lang="en"/>
              <a:t>Responsibility split</a:t>
            </a:r>
            <a:endParaRPr/>
          </a:p>
          <a:p>
            <a:pPr marL="457200" lvl="0" indent="-419100" algn="l" rtl="0">
              <a:spcBef>
                <a:spcPts val="0"/>
              </a:spcBef>
              <a:spcAft>
                <a:spcPts val="0"/>
              </a:spcAft>
              <a:buSzPts val="3000"/>
              <a:buChar char="●"/>
            </a:pPr>
            <a:r>
              <a:rPr lang="en"/>
              <a:t>Indemnification / risk allocation (protects your institution!)</a:t>
            </a:r>
            <a:endParaRPr/>
          </a:p>
          <a:p>
            <a:pPr marL="457200" lvl="0" indent="-419100" algn="l" rtl="0">
              <a:spcBef>
                <a:spcPts val="0"/>
              </a:spcBef>
              <a:spcAft>
                <a:spcPts val="0"/>
              </a:spcAft>
              <a:buSzPts val="3000"/>
              <a:buChar char="●"/>
            </a:pPr>
            <a:r>
              <a:rPr lang="en"/>
              <a:t>Termination or penalty clause</a:t>
            </a:r>
            <a:endParaRPr/>
          </a:p>
        </p:txBody>
      </p:sp>
      <p:grpSp>
        <p:nvGrpSpPr>
          <p:cNvPr id="783" name="Google Shape;783;p67"/>
          <p:cNvGrpSpPr/>
          <p:nvPr/>
        </p:nvGrpSpPr>
        <p:grpSpPr>
          <a:xfrm>
            <a:off x="238136" y="546856"/>
            <a:ext cx="658080" cy="450012"/>
            <a:chOff x="-1694195" y="1469582"/>
            <a:chExt cx="1440000" cy="981916"/>
          </a:xfrm>
        </p:grpSpPr>
        <p:sp>
          <p:nvSpPr>
            <p:cNvPr id="784" name="Google Shape;784;p67"/>
            <p:cNvSpPr/>
            <p:nvPr/>
          </p:nvSpPr>
          <p:spPr>
            <a:xfrm rot="5400000">
              <a:off x="-1417745" y="1287948"/>
              <a:ext cx="887100" cy="1440000"/>
            </a:xfrm>
            <a:prstGeom prst="roundRect">
              <a:avLst>
                <a:gd name="adj" fmla="val 5925"/>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pic>
          <p:nvPicPr>
            <p:cNvPr id="785" name="Google Shape;785;p67"/>
            <p:cNvPicPr preferRelativeResize="0"/>
            <p:nvPr/>
          </p:nvPicPr>
          <p:blipFill rotWithShape="1">
            <a:blip r:embed="rId3">
              <a:alphaModFix/>
            </a:blip>
            <a:srcRect l="1700" r="1710"/>
            <a:stretch/>
          </p:blipFill>
          <p:spPr>
            <a:xfrm>
              <a:off x="-1605961" y="1469582"/>
              <a:ext cx="581984" cy="96786"/>
            </a:xfrm>
            <a:prstGeom prst="rect">
              <a:avLst/>
            </a:prstGeom>
            <a:noFill/>
            <a:ln>
              <a:noFill/>
            </a:ln>
          </p:spPr>
        </p:pic>
      </p:grpSp>
      <p:grpSp>
        <p:nvGrpSpPr>
          <p:cNvPr id="786" name="Google Shape;786;p67"/>
          <p:cNvGrpSpPr/>
          <p:nvPr/>
        </p:nvGrpSpPr>
        <p:grpSpPr>
          <a:xfrm>
            <a:off x="238136" y="546847"/>
            <a:ext cx="658080" cy="449917"/>
            <a:chOff x="1221455" y="255349"/>
            <a:chExt cx="900000" cy="616325"/>
          </a:xfrm>
        </p:grpSpPr>
        <p:pic>
          <p:nvPicPr>
            <p:cNvPr id="787" name="Google Shape;787;p67"/>
            <p:cNvPicPr preferRelativeResize="0"/>
            <p:nvPr/>
          </p:nvPicPr>
          <p:blipFill rotWithShape="1">
            <a:blip r:embed="rId4">
              <a:alphaModFix/>
            </a:blip>
            <a:srcRect l="1923" r="1914"/>
            <a:stretch/>
          </p:blipFill>
          <p:spPr>
            <a:xfrm>
              <a:off x="1276601" y="255349"/>
              <a:ext cx="363742" cy="60762"/>
            </a:xfrm>
            <a:prstGeom prst="rect">
              <a:avLst/>
            </a:prstGeom>
            <a:noFill/>
            <a:ln>
              <a:noFill/>
            </a:ln>
          </p:spPr>
        </p:pic>
        <p:sp>
          <p:nvSpPr>
            <p:cNvPr id="788" name="Google Shape;788;p67"/>
            <p:cNvSpPr/>
            <p:nvPr/>
          </p:nvSpPr>
          <p:spPr>
            <a:xfrm rot="5400000">
              <a:off x="1393055" y="143274"/>
              <a:ext cx="556800" cy="900000"/>
            </a:xfrm>
            <a:prstGeom prst="roundRect">
              <a:avLst>
                <a:gd name="adj" fmla="val 5925"/>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789" name="Google Shape;789;p67"/>
          <p:cNvGrpSpPr/>
          <p:nvPr/>
        </p:nvGrpSpPr>
        <p:grpSpPr>
          <a:xfrm>
            <a:off x="1724337" y="546856"/>
            <a:ext cx="658080" cy="449918"/>
            <a:chOff x="2237730" y="255361"/>
            <a:chExt cx="900000" cy="616326"/>
          </a:xfrm>
        </p:grpSpPr>
        <p:pic>
          <p:nvPicPr>
            <p:cNvPr id="790" name="Google Shape;790;p67"/>
            <p:cNvPicPr preferRelativeResize="0"/>
            <p:nvPr/>
          </p:nvPicPr>
          <p:blipFill rotWithShape="1">
            <a:blip r:embed="rId5">
              <a:alphaModFix/>
            </a:blip>
            <a:srcRect l="2080" r="2089"/>
            <a:stretch/>
          </p:blipFill>
          <p:spPr>
            <a:xfrm>
              <a:off x="2292876" y="255361"/>
              <a:ext cx="363742" cy="60762"/>
            </a:xfrm>
            <a:prstGeom prst="rect">
              <a:avLst/>
            </a:prstGeom>
            <a:noFill/>
            <a:ln>
              <a:noFill/>
            </a:ln>
          </p:spPr>
        </p:pic>
        <p:sp>
          <p:nvSpPr>
            <p:cNvPr id="791" name="Google Shape;791;p67"/>
            <p:cNvSpPr/>
            <p:nvPr/>
          </p:nvSpPr>
          <p:spPr>
            <a:xfrm rot="5400000">
              <a:off x="2409330" y="143287"/>
              <a:ext cx="556800" cy="900000"/>
            </a:xfrm>
            <a:prstGeom prst="roundRect">
              <a:avLst>
                <a:gd name="adj" fmla="val 5925"/>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grpSp>
        <p:nvGrpSpPr>
          <p:cNvPr id="792" name="Google Shape;792;p67"/>
          <p:cNvGrpSpPr/>
          <p:nvPr/>
        </p:nvGrpSpPr>
        <p:grpSpPr>
          <a:xfrm>
            <a:off x="2467437" y="546856"/>
            <a:ext cx="658080" cy="449918"/>
            <a:chOff x="3254005" y="255361"/>
            <a:chExt cx="900000" cy="616326"/>
          </a:xfrm>
        </p:grpSpPr>
        <p:pic>
          <p:nvPicPr>
            <p:cNvPr id="793" name="Google Shape;793;p67"/>
            <p:cNvPicPr preferRelativeResize="0"/>
            <p:nvPr/>
          </p:nvPicPr>
          <p:blipFill rotWithShape="1">
            <a:blip r:embed="rId6">
              <a:alphaModFix/>
            </a:blip>
            <a:srcRect l="1923" r="1914"/>
            <a:stretch/>
          </p:blipFill>
          <p:spPr>
            <a:xfrm>
              <a:off x="3309151" y="255361"/>
              <a:ext cx="363742" cy="60762"/>
            </a:xfrm>
            <a:prstGeom prst="rect">
              <a:avLst/>
            </a:prstGeom>
            <a:noFill/>
            <a:ln>
              <a:noFill/>
            </a:ln>
          </p:spPr>
        </p:pic>
        <p:sp>
          <p:nvSpPr>
            <p:cNvPr id="794" name="Google Shape;794;p67"/>
            <p:cNvSpPr/>
            <p:nvPr/>
          </p:nvSpPr>
          <p:spPr>
            <a:xfrm rot="5400000">
              <a:off x="3425605" y="143287"/>
              <a:ext cx="556800" cy="900000"/>
            </a:xfrm>
            <a:prstGeom prst="roundRect">
              <a:avLst>
                <a:gd name="adj" fmla="val 5925"/>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grpSp>
      <p:sp>
        <p:nvSpPr>
          <p:cNvPr id="795" name="Google Shape;795;p67"/>
          <p:cNvSpPr/>
          <p:nvPr/>
        </p:nvSpPr>
        <p:spPr>
          <a:xfrm>
            <a:off x="1724325" y="267375"/>
            <a:ext cx="24564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796" name="Google Shape;796;p67"/>
          <p:cNvSpPr/>
          <p:nvPr/>
        </p:nvSpPr>
        <p:spPr>
          <a:xfrm>
            <a:off x="896225" y="267375"/>
            <a:ext cx="925500" cy="80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anken Grotesk"/>
              <a:ea typeface="Hanken Grotesk"/>
              <a:cs typeface="Hanken Grotesk"/>
              <a:sym typeface="Hanken Grotesk"/>
            </a:endParaRPr>
          </a:p>
        </p:txBody>
      </p:sp>
      <p:sp>
        <p:nvSpPr>
          <p:cNvPr id="797" name="Google Shape;797;p67"/>
          <p:cNvSpPr txBox="1"/>
          <p:nvPr/>
        </p:nvSpPr>
        <p:spPr>
          <a:xfrm>
            <a:off x="1022475" y="375975"/>
            <a:ext cx="7617000" cy="62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600" b="1">
                <a:solidFill>
                  <a:schemeClr val="dk1"/>
                </a:solidFill>
                <a:latin typeface="Neuton"/>
                <a:ea typeface="Neuton"/>
                <a:cs typeface="Neuton"/>
                <a:sym typeface="Neuton"/>
              </a:rPr>
              <a:t>Accessibility: Language to Look For</a:t>
            </a:r>
            <a:endParaRPr sz="3600" b="1">
              <a:solidFill>
                <a:schemeClr val="dk1"/>
              </a:solidFill>
              <a:latin typeface="Neuton"/>
              <a:ea typeface="Neuton"/>
              <a:cs typeface="Neuton"/>
              <a:sym typeface="Neuton"/>
            </a:endParaRPr>
          </a:p>
          <a:p>
            <a:pPr marL="0" lvl="0" indent="0" algn="l" rtl="0">
              <a:spcBef>
                <a:spcPts val="0"/>
              </a:spcBef>
              <a:spcAft>
                <a:spcPts val="0"/>
              </a:spcAft>
              <a:buNone/>
            </a:pPr>
            <a:endParaRPr sz="3600" b="1">
              <a:solidFill>
                <a:schemeClr val="dk1"/>
              </a:solidFill>
              <a:latin typeface="Neuton"/>
              <a:ea typeface="Neuton"/>
              <a:cs typeface="Neuton"/>
              <a:sym typeface="Neuton"/>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RATEGIC PITCH PRESENTATION">
  <a:themeElements>
    <a:clrScheme name="Simple Light">
      <a:dk1>
        <a:srgbClr val="000000"/>
      </a:dk1>
      <a:lt1>
        <a:srgbClr val="FAFAFA"/>
      </a:lt1>
      <a:dk2>
        <a:srgbClr val="CCCCCC"/>
      </a:dk2>
      <a:lt2>
        <a:srgbClr val="F3F3F3"/>
      </a:lt2>
      <a:accent1>
        <a:srgbClr val="FBE2C4"/>
      </a:accent1>
      <a:accent2>
        <a:srgbClr val="FFCCE4"/>
      </a:accent2>
      <a:accent3>
        <a:srgbClr val="C0E9FF"/>
      </a:accent3>
      <a:accent4>
        <a:srgbClr val="D2FD78"/>
      </a:accent4>
      <a:accent5>
        <a:srgbClr val="FAEA32"/>
      </a:accent5>
      <a:accent6>
        <a:srgbClr val="CBB2FE"/>
      </a:accent6>
      <a:hlink>
        <a:srgbClr val="C0E9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4464</Words>
  <Application>Microsoft Office PowerPoint</Application>
  <PresentationFormat>On-screen Show (16:9)</PresentationFormat>
  <Paragraphs>328</Paragraphs>
  <Slides>25</Slides>
  <Notes>25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Arial</vt:lpstr>
      <vt:lpstr>Neuton Light</vt:lpstr>
      <vt:lpstr>Neuton</vt:lpstr>
      <vt:lpstr>Hanken Grotesk SemiBold</vt:lpstr>
      <vt:lpstr>Hanken Grotesk Light</vt:lpstr>
      <vt:lpstr>Hanken Grotesk Medium</vt:lpstr>
      <vt:lpstr>Hanken Grotesk</vt:lpstr>
      <vt:lpstr>Simple Light</vt:lpstr>
      <vt:lpstr>STRATEGIC PITCH PRESENTATION</vt:lpstr>
      <vt:lpstr>The Contract as Compliance:  Negotiating Privacy and Accessibility in Library Publishing</vt:lpstr>
      <vt:lpstr>Deadlines</vt:lpstr>
      <vt:lpstr>User Privacy and Surveillance Concerns</vt:lpstr>
      <vt:lpstr>PowerPoint Presentation</vt:lpstr>
      <vt:lpstr>Use close reading and editing of vendor licensing agreements to ensure equity in access and protecting users’ privacy. Work with your acquisitions/collections colleagues to look for harmful terms and share strategies for mitigating the potential for harm. Educate users about what identifying data may be collected when they use vendor products/platforms Educate users about how they can limit this data collection  When there is an option to change cookie settings, take advantage of the opportunity! Consider including data privacy knowledge, skills, and abilities in new hire job descriptions and rewriting current job descriptions to include this language.</vt:lpstr>
      <vt:lpstr>Triangle Research Library Network: Guide to Negotiating Accessibility in E-Resource Licenses  ONEAL Privacy &amp; Surveillance Module SPARC Data Processing Addendum Upcoming SPARC Privacy Negotiation Guide (target pub. date: 12/2026) SPARC Contract Library CDL Redacted License Agreements ESAC Registry of Open Publishing Agreements </vt:lpstr>
      <vt:lpstr>Let’s Look At Some Language!</vt:lpstr>
      <vt:lpstr>Refers to specific standards or requirements  e.g. WCAG 2.1 or 2.2, Level AA minimum, apply to all user-facing AND admin interfaces Proof of vendor compliance with existing standards and across updates, patches, and new features e.g., Voluntary Product Accessibility Template (VPAT) Licensee right to test/verify for accessibility  e.g. conduct audits, user third-party testers, require user testing if needed Vendor will remedy identified accessibility complaints  e.g. Define timelines by severity: Critical (blocking): remedy 5-15 days High: e.g., 30 days Moderate: e.g., 60-90 days)</vt:lpstr>
      <vt:lpstr>No additional costs for remediation Accessibility roadmap / product evolution User support and accommodation pathway Responsibility split Indemnification / risk allocation (protects your institution!) Termination or penalty clause</vt:lpstr>
      <vt:lpstr>Licensor shall use commercially reasonable efforts to provide an accessible web presence in accordance with the Licensor’s Accessibility Statement [LINK], which may be amended from time to time. Licensor will make reasonable efforts to promptly respond to and resolve any complaint regarding accessibility of the Licensed Products. Licensor shall provide to Licensee, upon request, a current, accurate, completed Vendor Product Accessibility Template (VPAT) to demonstrate compliance with accessibility standards.</vt:lpstr>
      <vt:lpstr>Licensor shall comply with the Americans with Disabilities Act (ADA), by supporting assistive software or devices such as large print interfaces, text-to-speech output, voice-activated input, refreshable braille displays, and alternate keyboard or pointer interfaces, in a manner consistent with the Web Accessibility Initiative Web Content Accessibility Guidelines 2.1 AA (http://www.w3.org/WAI/guid-tech.html). Licensor shall ensure that product maintenance and upgrades are implemented in a manner that does not compromise product accessibility. Licensor shall provide to Licensee a current, accurate completed Voluntary Product Accessibility Template (VPAT) to demonstrate compliance with accessibility standards (https://www.itic.org/policy/accessibility).</vt:lpstr>
      <vt:lpstr>How data will be used Data privacy and security Confidentiality References to data protection laws External privacy policies and EULAs Data processing</vt:lpstr>
      <vt:lpstr>In order to fulfill its obligations under this Agreement for legal and administrative purposes, Licensor shall be entitled to: Hold and process the Licensee’s personal data as defined in applicable privacy and data protection legislation; Make such information available to i) business partners, sub-contractors, and/or suppliers who provide products or services to Licensor. This clause shall survive termination of this agreement.</vt:lpstr>
      <vt:lpstr>The Licensor agrees that no personally identifiable information, including but not limited to log-ins recorded in system logs, IP addresses of patrons accessing the system, saved searches, usernames and passwords, will be shared with third parties, except in response to a subpoena, court order, or other legal requirement.  Licensor agrees that all data, information, or content created, generated, provided, or stored in the product or service by Licensee or its Authorized Users will be used only in conjunction with the product or service being provided, that it will not be used for any other purpose, or be released by Licensor or copied in any manner for any other use and will be promptly returned or destroyed upon termination of this Agreement. This clause shall survive termination of this agreement for a period not to exceed two years after Licensee has ceased all access to the licensed material.</vt:lpstr>
      <vt:lpstr>Licensor shall make commercially reasonable efforts to ensure that the Licensed Materials are compliant with Section 508 standards issued by the federal government (www.section508.gov/) and W3C.org Web Content Accessibility Guidelines (WCAG 2.1 Level AA) (www.w3.org/TR/WCAG21/) for accessibility for persons with disabilities for the minimum level of accessibility.</vt:lpstr>
      <vt:lpstr>To the extent that [VENDOR] processes personal data (as that term is defined under applicable law) pursuant to this Agreement it shall do so in accordance with its Privacy Policy available at [URL]</vt:lpstr>
      <vt:lpstr>Privacy Policy [VENDOR] may provide aggregated, anonymous statistical information about [PRODUCT] subscribers to other persons, including potential advertising clients. For detailed information, please click the [VENDOR] Privacy Policy link at the bottom of any screen of [VENDOR PRODUCT PLATFORM].</vt:lpstr>
      <vt:lpstr>Who negotiates licenses for your library? Look at your library’s website. Does your library provide library policies regarding accessibility or privacy? Do those terms adequately address the concerns of your users? Look at some of the online terms &amp; conditions for one or two databases that your library licenses. What do you think of some of those terms? </vt:lpstr>
      <vt:lpstr>Audit</vt:lpstr>
      <vt:lpstr>Identify Ownership &amp; Responsibility</vt:lpstr>
      <vt:lpstr>Key Questions</vt:lpstr>
      <vt:lpstr>Evaluate Quality</vt:lpstr>
      <vt:lpstr>PowerPoint Presentation</vt:lpstr>
      <vt:lpstr> 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Dubinsky, Ellen</dc:creator>
  <cp:lastModifiedBy>Dubinsky, Ellen - (edubinsky)</cp:lastModifiedBy>
  <cp:revision>1</cp:revision>
  <dcterms:modified xsi:type="dcterms:W3CDTF">2026-06-25T16:05:09Z</dcterms:modified>
</cp:coreProperties>
</file>